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ink/inkAction1.xml" ContentType="application/vnd.ms-office.inkAction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69" r:id="rId5"/>
    <p:sldId id="272" r:id="rId6"/>
    <p:sldId id="259" r:id="rId7"/>
    <p:sldId id="270" r:id="rId8"/>
    <p:sldId id="271" r:id="rId9"/>
    <p:sldId id="273" r:id="rId10"/>
    <p:sldId id="261" r:id="rId1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browse showScrollbar="0"/>
    <p:sldAll/>
    <p:penClr>
      <a:prstClr val="red"/>
    </p:penClr>
    <p:extLst>
      <p:ext uri="{F99C55AA-B7CB-42B0-86F8-08522FDF87E8}">
        <p14:browseMode xmlns:p14="http://schemas.microsoft.com/office/powerpoint/2010/main" showStatus="0"/>
      </p:ex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71" autoAdjust="0"/>
    <p:restoredTop sz="96679" autoAdjust="0"/>
  </p:normalViewPr>
  <p:slideViewPr>
    <p:cSldViewPr showGuides="1">
      <p:cViewPr varScale="1">
        <p:scale>
          <a:sx n="115" d="100"/>
          <a:sy n="115" d="100"/>
        </p:scale>
        <p:origin x="744" y="208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7/27/19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8-11-28T00:35:33.422Z"/>
    </inkml:context>
    <inkml:brush xml:id="br0">
      <inkml:brushProperty name="width" value="0.23714" units="cm"/>
      <inkml:brushProperty name="height" value="0.23714" units="cm"/>
      <inkml:brushProperty name="color" value="#009E49"/>
    </inkml:brush>
    <inkml:brush xml:id="br1">
      <inkml:brushProperty name="width" value="0.07905" units="cm"/>
      <inkml:brushProperty name="height" value="0.07905" units="cm"/>
      <inkml:brushProperty name="color" value="#FBB041"/>
    </inkml:brush>
    <inkml:brush xml:id="br2">
      <inkml:brushProperty name="width" value="0.23714" units="cm"/>
      <inkml:brushProperty name="height" value="0.23714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17878">
    <iact:property name="dataType"/>
    <iact:actionData xml:id="d0">
      <inkml:trace xmlns:inkml="http://www.w3.org/2003/InkML" xml:id="stk0" contextRef="#ctx0" brushRef="#br0">764 13876 0,'0'0'15,"0"0"-15,0 0 16,0 0 -16,0 0 0,0 0 0,0 0 31,0 0 -31,0 0 0,0 0 0,0 0 0,70 -143 56,-42 106 -56,10 -5 15,4 -11 -15,0 11 31,-9 -21 -31,24 -1 0,-20 17 32,5 -1 -32,-13 0 0,8 -4 31,-4 15 -31,5 -11 0,4 1 16,-9 -6 -16,-10 0 31,10 0 -31,-5 5 15,-9 -10 -15,0 16 16,4 5 -16,1 -11 16,9 -15 -16,4 26 31,-8 5 -31,8 -21 0,-4 6 31,-9 15 -31,-6 16 0,-4 0 31,5 -10 -31,-9 5 0,4 10 16,-10 -10 -16,15 5 0,5 -21 31,-5 11 -31,-1 -6 0,1 -15 32,0 10 -32,9 -6 31,-4 6 -31,4 -5 0,5 -5 15,-10 10 -15,1 10 32,-1 1 -32,-4 -6 15,4 0 -15,1 -5 15,13 -5 -15,-4 -11 31,5 0 -31,0 0 0,8 -10 31,-13 5 -31,-19 -6 0,5 22 16,5 -27 -16,-1 11 31,1 11 -31,-5 10 16,4 -6 -16,1 1 16,-6 10 -16,6 -15 31,-5 15 -31,4 -10 0,-14 5 31,15 16 -31,-1 -11 0,6 0 31,4 -26 -31,9 0 0,5 -21 16,-5 -11 -16,0 0 31,-18 11 -31,-5 21 0,9 0 31,0 26 -31,-5 -10 0,1 -6 32,9 11 -32,0 -5 0,-10 -1 15,1 1 -15,4 -11 32,-19 -21 -32,5 6 0,10 -1 31,-1 -5 -31,6 16 0,-1 -6 15,9 1 -15,6 15 32,8 -4 -32,-8 20 15,-6 0 -15,5 6 16,5 5 -16,5 -38 35,0 -4 -35,-15 5 16,1 -16 -16,-5 -16 15,-5 16 -15,-5 -21 32,-8 21 -32,8 0 0,-9 16 15,0 15 -15,10 7 32,-1 -1 -32,-4 5 0,-10 16 31,24 -21 -31,-5 11 0,1 -11 31,4 0 -31,-1 -16 0,20 21 16,-5 -16 -16,5 -4 31,-1 -33 -31,-4 6 0,-4 15 31,-20 6 -31,1 5 0,-6 11 16,-8 5 -16,13 -5 31,-4 15 -31,0 1 16,9 -6 -16,-9 6 15,9 -6 -15,0 -31 32,0 -1 -32,-4 -10 0,18 -10 31,-4 -22 -31,28 6 0,9 -6 31,-5 32 -31,-13 21 0,4 0 16,-14 11 -16,-5 -6 31,5 11 -31,-19 -21 0,0 -5 31,-9 -1 -31,9 -10 0,0 -31 30,-4 9 -30,9 1 0,9 11 16,0 15 -16,10 22 31,23 -12 -31,0 22 16,-4 -15 -16,-15 4 16,-4 -21 -16,-14 -5 31,-6 -42 -31,1 5 0,0 11 31,-14 4 -31,9 12 0,0 26 16,5 0 -16,14 -6 31,10 1 -31,4 -11 16,19 -27 -16,-1 -20 15,-3 -11 -15,-11 10 31,-8 16 -31,-24 43 0,-1 -6 16,-3 11 -16,4 -5 31,-1 -32 -31,-3 -22 0,-1 -15 32,14 5 -32,24 22 0,9 15 31,5 37 -31,-10 -5 0,-13 10 15,-10 -10 -15,-10 5 32,-4 -42 -32,5 -32 15,-10 11 -15,-5 10 16,10 1 -16,5 10 31,9 21 -31,19 -11 0,4 -21 31,19 -5 -31,10 -42 0,-14 21 15,-10 5 -15,-24 21 31,-13 17 -31,0 9 16,4 -4 -16,5 -38 16,23 -10 -16,24 -5 31,10 15 -31,-1 37 0,-18 22 15,-24 21 -15,0 10 32,-10 -5 -32,-4 11 15,-14 20 -15,5 1 16,-1 10 -16,24 -15 31,1 20 -31,-1 -10 0,4 11 31,-4 -6 -31,-14 11 0,0 -21 32,-9 5 -32,-5 21 0,-5 -21 15,-14 10 -15,10 -4 32,4 20 -32,5 1 15,-5 -12 -15,0 7 16,5 -1 -16,9 -11 31,5 17 -31,5 26 0,0 -11 31,-1 -16 -31,-4 -10 0,0 21 16,0 21 -16,-14 11 31,-5 -21 -31,-9 15 0,0 6 31,9 -16 -31,-4 15 0,-1 -4 32,1 -11 -32,-6 -22 0,10 11 14,10 -5 -14,0 -5 32,4 -5 -32,5 -12 0,9 1 31,1 0 -31,-1 16 0,10 0 31,0 -1 -31,-19 17 0,0 5 16,-24 21 -16,-4 26 31,4 11 -31,10 -5 0,-5 -16 31,15 -16 -31,-1 -6 0,5 -9 31,28 4 -31,19 16 0,9 6 32,-23 -1 -32,-14 33 0,9 -1 15,-37 5 -15,4 -20 32,-4 -27 -32,-1 -11 15,-4 -10 -15,9 0 16,24 21 -16,14 48 31,19 15 -31,-24 -5 0,-19 -10 16,5 -22 -16,-23 0 31,4 -4 -31,-9 -12 0,-14 17 31,18 31 -31,1 0 0,23 5 31,19 -36 -31,19 -22 0,-10 -26 16,-5 0 -16,-8 5 31,-20 47 -31,-9 28 0,-19 -12 30,0 -5 -30,0 -26 0,19 -16 31,0 -5 -31,10 -16 0,13 10 31,10 -20 -31,5 4 0,-15 32 16,-4 6 -16,-10 15 31,-13 1 -31,-15 -11 0,-9 -11 31,-5 -16 -31,19 -15 0,-5 -16 31,14 -1 -31,-9 -4 0,5 -17 16,8 6 -16,25 11 31,-5 20 -31,-1 11 16,1 11 -16,-19 5 16,-9 16 -16,-10 16 31,-9 -17 -31,0 6 0,-15 -21 15,15 -15 -15,-5 -7 32,10 -9 -32,-10 4 15,0 11 -15,-9 6 16,23 10 -16,-5 47 31,10 17 -31,5 -22 0,9 -10 31,-10 -43 -31,10 11 0,0 -26 16,19 15 -16,4 11 31,-23 11 -31,-4 26 16,-15 -21 -16,0 5 16,5 0 -16,-5 -26 46,0 -1 -46,-14 -25 0,19 -17 15,-4 6 -15,3 5 32,1 0 -32,24 -11 15,-57 -26 -15,98 143 16,-23 -43 -16,38 1 31,-33 41 -31,-5 -20 0,-37 -48 31,-19 -32 -31,-1 -15 0,1 -1 32,0 -10 -32,14 10 0,-10 6 15,10 -11 -15,10 27 32,-43 -48 -32,126 127 0,20 -27 31,-43 -5 -31,-32 32 0,-29 -58 15,0 -11 -15,-9 -5 32,0 -6 -32,0 -10 0,5 -5 31,4 -6 -31,19 22 0,19 10 31,19 32 -31,-6 16 0,1 -1 31,-33 12 -31,-9 -22 0,-5 -21 32,-5 -6 -32,-4 -20 0,14 -11 15,4 0 -15,29 16 32,27 21 -32,-4 21 0,-32 0 31,-6 16 -31,-18 0 0,-1 -16 31,-4 -16 -31,10 -20 0,-20 -12 16,34 -20 -16,4 -12 31,28 12 -31,-4 10 0,-19 5 31,-19 6 -31,-14 10 0,-10 0 31,10 21 -31,0 6 0,0 -11 32,10 5 -32,18 -26 0,10 0 15,4 0 -15,-19 -6 32,1 -5 -32,-24 -10 0,-5 0 31,5 10 -31,-14 -5 0,23 0 31,1 -5 -31,4 15 0,9 17 16,15 31 -16,4 -5 31,-14 0 -31,-14 0 0,-23 -38 31,-19 -15 -31,-5 6 0,9 -43 31,-89 -148 -31,66 148 0,0 0 0,0 0 16</inkml:trace>
    </iact:actionData>
  </iact:action>
  <iact:action type="add" startTime="72561">
    <iact:property name="dataType"/>
    <iact:actionData xml:id="d1">
      <inkml:trace xmlns:inkml="http://www.w3.org/2003/InkML" xml:id="stk1" contextRef="#ctx0" brushRef="#br1">64 9616 0,'-15'-5'31,"15"5"-31,0 0 0,0 0 32,0 0 -32,0 0 0,80 16 31,-61 -11 -31,-5 -5 0,0 16 0,0 -5 15,15 10 -15,-1 16 32,-19 0 -32,5 -6 0,0 12 15,-4 -6 17,-1 0 -32,5 5 15,-4 -10 -15,8 5 16,-8 -6 -16,4 1 31,-5 -27 -31,5 38 0,-9 -33 31,9 1 -31,-9 15 0,4 1 32,-4 4 -32,4 -9 0,1 -7 0,-1 17 15,1 -11 -15,13 0 31,1 1 -31,-10 15 0,0 -6 32,0 -10 -32,9 -5 0,10 21 31,0 6 -31,0 -1 31,-10 5 -31,10 -25 0,0 9 16,14 17 -16,-14 -11 31,0 -5 -31,-5 -6 0,-4 -10 16,-10 5 -16,9 -5 31,-9 5 -31,5 5 16,-9 6 -16,8 -27 15,-4 11 -15,10 5 31,-1 0 -31,-4 -5 0,-9 0 0,13 0 16,-4 10 -16,-5 -10 31,9 0 -31,1 -5 16,-10 -6 -16,5 27 16,9 -11 -16,0 11 31,14 -11 -16,15 10 -15,-20 6 16,6 11 -16,4 10 31,-5 6 -31,-4 4 0,4 -15 32,-14 -5 -32,-9 -6 0,-10 -5 15,10 0 -15,-10 -11 31,-4 1 -31,14 -6 0,0 5 32,-10 -4 -32,0 9 0,6 -10 31,-1 1 -31,4 -22 0,1 21 16,-9 -16 -16,-1 16 0,5 0 31,5 -5 -31,-5 -11 15,-5 11 -15,10 11 16,0 -1 -16,0 -5 31,4 -5 -31,10 26 16,-5 1 -16,5 -12 31,5 43 -31,-5 -31 0,-15 -1 31,6 5 -31,9 -10 0,-19 -10 32,24 15 -32,-20 0 0,10 -5 31,-13 -15 -31,-6 4 0,5 -10 16,5 0 -16,-5 5 31,5 -5 -31,-15 5 0,11 -11 0,-6 6 31,5 -10 -31,0 20 0,0 -15 31,0 4 -31,-4 7 0,4 -1 32,5 5 -32,4 6 0,1 5 31,-10 -16 -31,-10 16 0,-8 -11 15,-34 -15 17,38 -11 -32,0 0 0,0 0 0</inkml:trace>
    </iact:actionData>
  </iact:action>
  <iact:action type="add" startTime="74634">
    <iact:property name="dataType"/>
    <iact:actionData xml:id="d2">
      <inkml:trace xmlns:inkml="http://www.w3.org/2003/InkML" xml:id="stk2" contextRef="#ctx0" brushRef="#br1">3451 5008 0,'0'0'31,"0"0"-31,0 0 0,0 0 32,0 0 -32,0 0 0,-71 185 31,71 -127 -31,0 32 0,24 5 16,-1 11 -16,5 5 31,-4 10 -31,13 -15 0,-18 0 31,-5 -11 -31,0 16 0,1 15 31,-6 -9 -31,5 -22 0,5 -16 32,-10 -26 -32,-9 -11 0,5 1 15,14 -12 -15,-5 17 46,-9 -6 -46,-1 6 0,-4 36 32,5 38 -32,-5 -27 0,0 -16 31,-14 11 -31,9 -16 0,10 -37 16,-10 16 -16,10 -16 31,9 26 -31,-5 -15 0,10 31 31,-10 11 -31,1 5 0,-1 27 31,-13 -11 -31,-1 0 0,5 -43 16,-5 -4 -16,5 -17 31,14 -4 -31,-9 -1 0,0 0 31,4 -15 -31,-9 10 0,5 0 32,-10 -6 -32,0 33 0,5 -6 31,-9 -11 -31,4 1 0,5 5 16,-14 5 -16,5 -16 31,-1 -5 -31,1 6 0,4 -17 31,10 6 -31,-10 -6 0,1 6 31,-10 0 -31,9 -17 0,0 12 16,5 5 -16,10 20 31,-15 -20 -31,-5 37 0,-4 21 31,0 5 -31,10 16 0,-6 -11 32,1 -21 -32,-1 -20 0,1 -12 31,9 1 -31,-5 -27 0,1 5 31,18 1 -31,-24 10 0,15 -6 16,4 22 -16,1 11 31,9 31 -31,-5 0 0,0 21 31,-10 -15 -31,11 -22 0,-1 -10 16,4 -27 -16,-8 0 31,4 -15 -31,0 4 16,14 12 -16,-18 4 15,-6 22 -15,10 5 32,-14 5 -32,5 -5 0,4 16 15,-13 5 -15,4 -26 32,-5 5 -32,10 -27 15,-5 -10 -15,-10 -31 16,1 -1 -16,-33 -5 31,-38 -37 -31,80 37 0,0 0 16,0 0 -16</inkml:trace>
    </iact:actionData>
  </iact:action>
  <iact:action type="add" startTime="77384">
    <iact:property name="dataType"/>
    <iact:actionData xml:id="d3">
      <inkml:trace xmlns:inkml="http://www.w3.org/2003/InkML" xml:id="stk3" contextRef="#ctx0" brushRef="#br1">5255 3866 0,'80'-21'31,"-80"21"-31,0 0 0,0 0 32,0 0 -32,0 0 0,0 0 0,89 137 31,-61 -105 -31,10 -21 31,9 10 -31,0 5 0,14 -5 16,-5 -15 -2,-9 -1 -14,23 -5 16,-9 0 -16,-4 11 31,-10 -22 -31,-10 11 16,-8 -11 -16,4 6 16,-1 10 -16,6 -5 31,-15 6 -31,-8 4 0,-1 -15 15,14 16 -15,-5 4 32,15 -30 -32,9 9 15,0 -10 -15,23 1 16,1 9 -16,-1 6 31,-4 -16 -31,0 16 0,-24 -10 16,-4 -1 -16,-5 1 31,-1 -1 -31,6 -15 16,0 5 -16,-6 21 15,15 -6 -15,10 12 32,9 -12 -32,-1 1 0,15 0 31,-19 -6 -31,-4 1 0,-15 -1 31,-4 0 -31,-6 -4 0,1 15 31,-14 5 -31,9 0 0,0 0 16,1 1 -16,4 4 31,-5 -4 -31,19 4 0,4 -15 16,10 0 -16,10 5 31,-5 -6 -31,-15 1 30,-8 -11 -30,-6 27 15,-4 -17 -15,0 17 32,-5 -16 -32,5 -1 0,-9 6 31,-6 0 -31,-4 11 0,10 -16 31,-5 -1 -31,14 6 0,0 11 16,-1 -11 -16,15 -16 31,10 16 -31,-1 5 0,5 1 31,-9 -12 -31,-15 6 0,-22 -10 31,-53 10 -31,-42 -111 0,80 111 32,0 0 -32,0 0 0</inkml:trace>
    </iact:actionData>
  </iact:action>
  <iact:action type="add" startTime="79084">
    <iact:property name="dataType"/>
    <iact:actionData xml:id="d4">
      <inkml:trace xmlns:inkml="http://www.w3.org/2003/InkML" xml:id="stk4" contextRef="#ctx0" brushRef="#br1">11216 3692 0,'19'-53'31,"-19"53"-31,0 0 0,80 5 14,-28 -15 -14,-1 20 31,20 -15 -31,-5 -11 15,-5 0 -15,0 16 16,9 -10 0,-4 -1 -16,-24 -5 15,-14 22 -15,-9 4 32,9 -10 -32,1 16 0,8 10 31,10 -26 -31,5 6 0,4 -6 15,19 42 -15,10 -16 32,-5 -10 -32,-24 -16 0,-4 -5 31,-10 -11 -31,-4 0 0,-10 11 31,0 0 -31,10 5 0,-10 10 16,0 -5 -16,14 11 31,5 -5 -31,24 -1 16,18 -4 -16,-14 -6 15,-18 10 -15,-11 -26 32,-8 22 -32,0 -6 15,-10 5 -15,-5 6 16,-9 -6 -16,-4 21 15,18 -10 -15,-9 5 32,9 -10 -32,-5 -1 0,10 -4 31,5 -1 -31,18 21 0,5 -31 31,19 26 -31,-5 6 0,-14 -17 30,10 -10 -30,-19 0 0,-5 -16 16,-5 32 -16,-19 -16 31,1 6 -31,4 -6 0,0 0 32,5 5 -32,-5 -26 0,1 21 31,-6 0 -31,19 0 0,5 0 31,5 -6 -31,9 12 0,-9 -17 16,-1 11 -16,-18 -5 31,-5 5 -31,1 5 0,-15 -15 31,0 15 -31,5 -10 0,4 -6 31,10 22 -31,-5 4 0,19 -25 16,0 31 -16,14 -5 31,-4 10 -31,13 -10 0,-23 -16 32,-47 0 -32,0 0 0,0 0 0</inkml:trace>
    </iact:actionData>
  </iact:action>
  <iact:action type="add" startTime="81023">
    <iact:property name="dataType"/>
    <iact:actionData xml:id="d5">
      <inkml:trace xmlns:inkml="http://www.w3.org/2003/InkML" xml:id="stk5" contextRef="#ctx0" brushRef="#br1">16957 5129 0,'0'0'16,"0"0"-16,-33 154 31,28 -96 -31,1 -11 0,-6 22 31,6 -21 -31,-6 20 0,6 6 16,-6 6 0,-9 -28 -16,1 33 31,8 -22 -31,10 -15 0,5 5 15,-5 0 -15,5 -16 32,-5 10 -32,9 1 0,0 -17 31,-9 1 -31,0 16 0,5 5 31,-10 -11 -31,10 0 0,-10 0 16,1 1 -16,-6 -12 31,20 -9 -31,-1 15 0,-4 -6 31,-1 -15 -31,1 16 0,5 -22 32,-10 -4 -32,0 31 0,-5 -16 15,5 16 -15,5 -11 31,-1 27 -31,-4 16 0,5 0 32,0 -6 -32,-10 6 0,5 10 15,9 -10 -15,-4 -17 32,-5 12 -32,-5 -17 15,15 -4 -15,-15 -1 16,10 0 -16,-5 -5 31,0 16 -31,4 5 0,-8 6 31,8 -6 -31,1 26 0,0 -10 32,-5 -5 -32,0 0 0,-5 -16 15,5 10 -15,-5 -10 31,1 -16 -31,4 10 16,0 -4 -16,-5 -1 16,5 0 -16,0 22 31,5 15 -31,-10 16 0,14 -16 16,-9 1 -16,0 15 31,0 -16 -31,-4 -5 0,-6 -21 31,1 -11 -31,4 -10 0,-4 -6 31,4 11 -31,0 27 0,5 -6 32,-4 -5 -32,-6 10 0,15 22 15,-10 -6 -15,5 16 31,-9 -26 -31,4 0 16,-4 -27 -16,4 11 16,1 15 -16,-1 -36 31,5 10 -31,5 -10 0,-10 0 16,10 15 -16,-1 27 31,6 6 -31,-15 15 0,14 -21 31,-4 -11 -31,-14 -5 0,-1 16 31,6 -21 -31,-1 -11 0,-5 -15 16,10 10 -16,-9 -11 31,14 1 -31,-10 -1 16,0 11 -16,1 -16 15,4 16 -15,9 11 32,-9 15 -32,0 -5 0,-5 48 31,19 -27 -31,-9 -5 0,5 6 16,-6 -12 -16,1 1 17,-5 -27 -17,5 -10 0,-10 10 31,0 -20 -31,10 -7 0,-10 -15 16,-84 -153 -1,89 153 -15,0 0 0,0 0 16</inkml:trace>
    </iact:actionData>
  </iact:action>
  <iact:action type="add" startTime="107027">
    <iact:property name="dataType"/>
    <iact:actionData xml:id="d6">
      <inkml:trace xmlns:inkml="http://www.w3.org/2003/InkML" xml:id="stk6" contextRef="#ctx0" brushRef="#br2">11226 3306 0,'0'0'0,"0"0"0,0 0 0,0 0 0,0 0 0,0 0 0,0 0 0,0 0 0,0 0 0,0 0 0,0 0 0,0 0 0,0 0 0,0 0 0,0 0 0,0 0 0,0 0 0,0 0 0,0 0 0,0 0 0,0 0 0,0 0 0,0 0 0,0 0 0,0 0 0,0 0 0,80 -11 0,-66 11 0,9 -10 0,-4 15 0,14 6 0,0 -6 0,4 -16 0,-4 22 0,-5 -22 0,1 11 0,-6 6 0,5 -12 0,-4 17 0,-1 -6 0,-13 1 0,4 9 0,-5 -15 0,0 6 0,10 -1 0,5 -5 0,-20 0 0,11 5 0,-6 -5 0,10 6 0,-1 15 0,-3 -16 0,-6 6 0,5 -1 0,-9 -15 0,-5 5 0,14 0 0,0 10 0,0 -15 0,0 16 0,-9 -11 0,14 -11 0,4 6 0,-4 10 0,4 -5 0,-4 5 0,5 -5 0,13 6 0,-4 -6 0,0 5 0,5 -10 0,4 15 0,-5 -10 0,1 -10 0,9 10 0,-14 -6 0,0 28 0,-10 -28 0,1 -4 0,-10 -6 0,5 16 0,4 -5 0,-4 10 0,0 -16 0,-10 22 0,5 -11 0,14 5 0,-9 -15 0,5 4 0,13 6 0,-13 21 0,4 -10 0,19 -11 0,-9 -5 0,23 -22 0,-14 6 0,4 11 0,1 -1 0,-5 -10 0,-9 16 0,-6 5 0,-8 0 0,-5 -16 0,-10 21 0,5 -10 0,5 10 0,0 -10 0,0 5 0,-5 -21 0,0 31 0,5 -5 0,-5 -10 0,9 5 0,-4 -16 0,9 16 0,5 -5 0,5 0 0,4 -1 0,19 -4 0,-5 -1 0,5 22 0,0 -22 0,0 17 15,-9 -12 -15,-10 6 1000,-13 21 -1000,-6 -21 0,-4 -5 0,-5 10 0,5 -20 0,-5 25 32,0 6 -32,-9 -21 0,18 15 31,1 -26 -31,-1 6 0,15 5 16,-10 5 -16,5 -6 0,14 6 31,14 0 -31,0 11 31,-5 -1 -31,-13 -15 31,-6 10 -31,5 -10 0,-13 10 16,-6 -15 -16,-4 -1 31,-10 -10 -31,-9 32 0,14 -17 0,-4 22 0,4 -16 31,-5 0 -31,-4 6 0,14 -6 0,0 0 0,-5 -22 0,9 22 0,-13 -5 0,4 10 0,4 -5 0,-8 -10 0,18 20 0,5 -10 0,-5 32 63,24 -16 -63,-5 -5 0,0 -1 0,-5 1 0,0 -27 0,-18 16 0,-5 10 0,-5 -15 0,0 -5 0,0 4 0,9 22 0,-13 0 0,4 -21 0,-5 -1 0,5 17 0,-14 5 0,0 -16 0,0 10 0,0 -10 0,0 0 0,0 0 0,0 0 0,0 0 0,0 0 0,0 0 0,-103 11 0,61 10 0,-15 -16 0,-8 6 0,-15 -6 0,5 6 0,23 10 0,-9 -26 0,4 10 0,20 11 0,-1 10 0,5 11 0,-14 -10 0,0 -17 0,-14 11 0,-9 -10 0,-5 0 0,4 10 0,10 -6 0,28 -9 0,-9 10 0,4 -1 0,20 7 0,-1 -12 0,5 -15 0,-5 10 0,0 6 0,-9 15 0,-5 -5 0,0 0 0,-9 11 0,-5 -11 0,-19 -26 0,-9 31 0,0 -20 0,4 4 0,20 1 0,4 -11 0,4 5 0,15 -5 0,5 0 0,13 5 0,-4 -5 0,-9 6 0,9 -6 0,-5 -11 0,0 6 0,-4 21 0,-6 -16 0,-8 21 0,-5 -11 0,-15 -31 0,-13 27 0,9 -22 0,0 21 0,-5 -10 0,9 15 0,10 -4 0,10 9 0,4 -9 0,19 -1 0,-10 -10 0,-9 -1 0,15 1 0,4 10 0,-5 1 0,5 -12 0,-14 12 0,-10 -6 0,-9 10 0,-14 -4 0,0 -12 0,-10 6 0,6 6 0,4 -12 0,4 6 0,5 -5 0,24 5 0,0 -11 0,0 6 0,9 5 0,-14 -16 0,5 11 0,0 0 0,-14 10 0,-15 -10 0,-18 -11 0,0 5 0,-10 1 0,10 -1 0,19 16 0,13 -10 0,1 -21 0,5 5 0,8 -6 0,6 6 0,14 5 0,-6 11 0,1 5 0,10 5 0,4 -10 0,-5 0 0,5 -1 0,0 6 0,0 0 0,0 0 0,94 6 0,-57 -12 0,10 1 0,19 -21 0,33 -17 0,-99 43 0,235 -42 0,-127 21 0,-10 -5 0,-27 -17 0,-19 22 0,-15 0 0,-9 10 0,1 22 0,13 -22 0,-9 11 0,33 -10 0,9 -6 0,0 21 0,-19 -5 0,1 6 0,-15 -12 0,-9 17 0,-5 -16 0,0 -1 0,-14 17 0,0 -11 0,0 0 0,15 21 0,-6 -21 0,15 5 0,-10 1 0,19 15 0,5 5 0,23 -15 0,23 -22 0,-18 6 0,-28 15 0,9 -10 0,-19 -5 0,-4 -16 0,-5 0 0,-10 0 0,1 21 0,9 0 0,-5 0 0,-5 -16 0,-23 16 0,0 0 0,226 -138 0,-99 59 0,-118 79 0,5 0 0,-14 0 0,0 0 0,28 53 0,-4 -37 0,13 16 0,-8 -11 0,-11 10 0,6 -4 0,9 -1 0,-33 -26 0,0 0 0,42 -37 0,-42 37 0,136 -10 0,29 31 0,-24 16 0,-47 0 0,-43 -16 0,-37 -5 0,-14 5 0,0 -16 0,0 -5 0,0 0 0,-136 32 0,136 -32 0,-225 37 0,70 42 0,32 -63 0,34 -5 0,-5 20 0,-56 6 0,-24 -10 0,33 -17 0,42 -4 0,29 -12 0,-15 12 0,-9 -17 0,-14 22 0,-14 -33 0,19 22 0,23 -15 0,0 4 0,14 6 0,-13 21 0,-15 -16 0,-43 21 0,-4 -5 0,15 10 0,18 0 0,23 11 0,-4 -15 0,-24 -7 0,0 -9 0,15 10 0,27 -11 0,38 0 0,10 0 0,23 -10 0,-5 0 0,5 5 0,0 0 0,42 5 0,-32 6 0,-1 -11 0,15 -6 0,-1 -15 0,15 16 0,18 0 0,10 -1 0,32 -4 0,6 -11 0,9 0 0,-1 10 0,-32 -10 0,-9 -6 0,23 6 0,42 0 0,33 5 0,-33 -26 0,-37 26 0,-19 -16 0,-10 -10 0,-70 42 0,216 -68 0,-75 36 0,-52 5 0,-27 6 0,-11 11 0,-18 -6 0,14 -11 0,-19 27 0,-28 0 0,0 0 0,183 -52 0,-98 41 0,42 -63 0,-47 37 0,-10 -16 0,-32 53 0,-19 0 0,-1 16 0,1 -5 0,0 -17 0,9 1 0,0 -11 0,5 0 0,5 11 0,4 26 0,-4 -16 0,4 17 0,-4 -22 0,-1 10 0,1 -20 0,4 4 0,0 1 0,-4 10 0,-10 6 0,0 -11 0,-9 10 0,0 12 0,4 -22 0,-4 -11 0,9 6 0,0 10 0,1 -5 0,-1 5 0,5 6 0,-5 -11 0,-14 21 0,-14 -10 16,19 -33 -1,32 -46 1,-51 68 -16,0 0 0,0 0 0</inkml:trace>
    </iact:actionData>
  </iact:action>
  <iact:action type="add" startTime="107028">
    <iact:property name="dataType"/>
    <iact:actionData xml:id="d7">
      <inkml:trace xmlns:inkml="http://www.w3.org/2003/InkML" xml:id="stk7" contextRef="#ctx0" brushRef="#brinv">0 0 0</inkml:trace>
    </iact:actionData>
  </iact:action>
  <iact:action type="add" startTime="107029">
    <iact:property name="dataType"/>
    <iact:actionData xml:id="d8">
      <inkml:trace xmlns:inkml="http://www.w3.org/2003/InkML" xml:id="stk8" contextRef="#ctx0" brushRef="#brinv">20634 14740 0</inkml:trace>
    </iact:actionData>
  </iact:action>
</iact:actions>
</file>

<file path=ppt/media/image1.png>
</file>

<file path=ppt/media/image2.png>
</file>

<file path=ppt/media/image3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7/27/19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1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7" Type="http://schemas.openxmlformats.org/officeDocument/2006/relationships/image" Target="../media/image1.png"/><Relationship Id="rId2" Type="http://schemas.openxmlformats.org/officeDocument/2006/relationships/video" Target="NULL" TargetMode="External"/><Relationship Id="rId1" Type="http://schemas.openxmlformats.org/officeDocument/2006/relationships/tags" Target="../tags/tag14.xml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microsoft.com/office/2007/relationships/media" Target="../media/media10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video" Target="NULL" TargetMode="External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microsoft.com/office/2007/relationships/media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2" Type="http://schemas.openxmlformats.org/officeDocument/2006/relationships/tags" Target="../tags/tag4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2" Type="http://schemas.openxmlformats.org/officeDocument/2006/relationships/tags" Target="../tags/tag5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video" Target="NULL" TargetMode="External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microsoft.com/office/2007/relationships/media" Target="../media/media6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video" Target="NULL" TargetMode="External"/><Relationship Id="rId1" Type="http://schemas.openxmlformats.org/officeDocument/2006/relationships/tags" Target="../tags/tag9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microsoft.com/office/2007/relationships/media" Target="../media/media7.mp4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2" Type="http://schemas.openxmlformats.org/officeDocument/2006/relationships/tags" Target="../tags/tag11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9.mp4"/><Relationship Id="rId7" Type="http://schemas.microsoft.com/office/2011/relationships/inkAction" Target="../ink/inkAction1.xml"/><Relationship Id="rId2" Type="http://schemas.openxmlformats.org/officeDocument/2006/relationships/tags" Target="../tags/tag12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9760156" cy="2680127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Minimum Spanning Trees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CLRS Chapter 23.1</a:t>
            </a:r>
          </a:p>
        </p:txBody>
      </p:sp>
      <p:pic>
        <p:nvPicPr>
          <p:cNvPr id="4" name="tmpF905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39.4739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942">
        <p:fade/>
      </p:transition>
    </mc:Choice>
    <mc:Fallback xmlns="">
      <p:transition spd="med" advTm="119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Generic MST algorithm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Generic-MST(G)</a:t>
                </a:r>
              </a:p>
              <a:p>
                <a:r>
                  <a:rPr lang="en-US" dirty="0"/>
                  <a:t>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=∅</m:t>
                    </m:r>
                  </m:oMath>
                </a14:m>
                <a:endParaRPr lang="en-US" dirty="0"/>
              </a:p>
              <a:p>
                <a:r>
                  <a:rPr lang="en-US" b="1" dirty="0"/>
                  <a:t>While</a:t>
                </a:r>
                <a:r>
                  <a:rPr lang="en-US" dirty="0"/>
                  <a:t> A is not a spanning tree for G  (|A| &lt; n-1)</a:t>
                </a:r>
              </a:p>
              <a:p>
                <a:pPr lvl="1"/>
                <a:r>
                  <a:rPr lang="en-US" dirty="0"/>
                  <a:t>Find an edge e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𝑢</m:t>
                    </m:r>
                    <m:r>
                      <a:rPr lang="en-US" b="0" i="1" smtClean="0">
                        <a:latin typeface="Cambria Math" charset="0"/>
                      </a:rPr>
                      <m:t>,</m:t>
                    </m:r>
                    <m:r>
                      <a:rPr lang="en-US" b="0" i="1" smtClean="0">
                        <a:latin typeface="Cambria Math" charset="0"/>
                      </a:rPr>
                      <m:t>𝑣</m:t>
                    </m:r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that is safe for A</a:t>
                </a:r>
              </a:p>
              <a:p>
                <a:pPr lvl="1"/>
                <a:r>
                  <a:rPr lang="en-US" b="0" dirty="0"/>
                  <a:t>A = A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∪</m:t>
                    </m:r>
                  </m:oMath>
                </a14:m>
                <a:r>
                  <a:rPr lang="en-US" dirty="0"/>
                  <a:t> {e}</a:t>
                </a:r>
              </a:p>
              <a:p>
                <a:r>
                  <a:rPr lang="en-US" b="1" dirty="0"/>
                  <a:t>Return</a:t>
                </a:r>
                <a:r>
                  <a:rPr lang="en-US" dirty="0"/>
                  <a:t> A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6"/>
                <a:stretch>
                  <a:fillRect l="-1121" t="-24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tmp49E9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7.2222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62220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735">
        <p:fade/>
      </p:transition>
    </mc:Choice>
    <mc:Fallback xmlns="">
      <p:transition spd="med" advTm="1367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Minimum Spanning Tree (MST)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3436" y="1600200"/>
            <a:ext cx="9782801" cy="5257800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i="1" dirty="0"/>
              <a:t>spanning tree </a:t>
            </a:r>
            <a:r>
              <a:rPr lang="en-US" dirty="0"/>
              <a:t>is a tree that connects all vertices of graph G.</a:t>
            </a:r>
          </a:p>
          <a:p>
            <a:r>
              <a:rPr lang="en-US" dirty="0"/>
              <a:t>G=(V,E) undirected, weighted graph.</a:t>
            </a:r>
          </a:p>
          <a:p>
            <a:r>
              <a:rPr lang="en-US" dirty="0"/>
              <a:t>Weighted graph: all edges have weights.</a:t>
            </a:r>
          </a:p>
          <a:p>
            <a:r>
              <a:rPr lang="en-US" dirty="0"/>
              <a:t>We would like our Spanning Tree to have the minimum possible total weight.</a:t>
            </a:r>
          </a:p>
          <a:p>
            <a:endParaRPr lang="en-US" b="1" dirty="0"/>
          </a:p>
        </p:txBody>
      </p:sp>
      <p:pic>
        <p:nvPicPr>
          <p:cNvPr id="4" name="tmpA882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52.217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31629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9182">
        <p:fade/>
      </p:transition>
    </mc:Choice>
    <mc:Fallback xmlns="">
      <p:transition spd="med" advTm="891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409" y="-181132"/>
            <a:ext cx="9782801" cy="1239837"/>
          </a:xfrm>
        </p:spPr>
        <p:txBody>
          <a:bodyPr/>
          <a:lstStyle/>
          <a:p>
            <a:r>
              <a:rPr lang="en-US">
                <a:solidFill>
                  <a:srgbClr val="C00000"/>
                </a:solidFill>
              </a:rPr>
              <a:t>Minimum Spanning Tree (MST), Example</a:t>
            </a:r>
            <a:endParaRPr lang="en-US"/>
          </a:p>
        </p:txBody>
      </p:sp>
      <p:grpSp>
        <p:nvGrpSpPr>
          <p:cNvPr id="54" name="Group 53"/>
          <p:cNvGrpSpPr/>
          <p:nvPr/>
        </p:nvGrpSpPr>
        <p:grpSpPr>
          <a:xfrm>
            <a:off x="3128001" y="1160015"/>
            <a:ext cx="5867400" cy="2769068"/>
            <a:chOff x="2970212" y="2126423"/>
            <a:chExt cx="5867400" cy="2769068"/>
          </a:xfrm>
        </p:grpSpPr>
        <p:sp>
          <p:nvSpPr>
            <p:cNvPr id="4" name="Oval 3"/>
            <p:cNvSpPr/>
            <p:nvPr/>
          </p:nvSpPr>
          <p:spPr>
            <a:xfrm>
              <a:off x="4804188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2970212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8380412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7153686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5561012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4037012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7153686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5561012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4037012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3350089" y="3505200"/>
              <a:ext cx="743510" cy="770724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704870" y="3588327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8</a:t>
              </a:r>
            </a:p>
          </p:txBody>
        </p:sp>
        <p:cxnSp>
          <p:nvCxnSpPr>
            <p:cNvPr id="16" name="Straight Connector 15"/>
            <p:cNvCxnSpPr>
              <a:endCxn id="7" idx="1"/>
            </p:cNvCxnSpPr>
            <p:nvPr/>
          </p:nvCxnSpPr>
          <p:spPr>
            <a:xfrm>
              <a:off x="5925385" y="2607220"/>
              <a:ext cx="1295256" cy="1677949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endCxn id="10" idx="2"/>
            </p:cNvCxnSpPr>
            <p:nvPr/>
          </p:nvCxnSpPr>
          <p:spPr>
            <a:xfrm>
              <a:off x="5995326" y="2505629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4482769" y="2518201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4453608" y="4451698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5993833" y="4437843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endCxn id="6" idx="1"/>
            </p:cNvCxnSpPr>
            <p:nvPr/>
          </p:nvCxnSpPr>
          <p:spPr>
            <a:xfrm>
              <a:off x="7576866" y="2634929"/>
              <a:ext cx="870501" cy="556226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5" idx="7"/>
              <a:endCxn id="12" idx="3"/>
            </p:cNvCxnSpPr>
            <p:nvPr/>
          </p:nvCxnSpPr>
          <p:spPr>
            <a:xfrm flipV="1">
              <a:off x="3360457" y="2676245"/>
              <a:ext cx="743510" cy="51491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endCxn id="6" idx="3"/>
            </p:cNvCxnSpPr>
            <p:nvPr/>
          </p:nvCxnSpPr>
          <p:spPr>
            <a:xfrm flipV="1">
              <a:off x="7512883" y="3514445"/>
              <a:ext cx="934484" cy="772847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endCxn id="9" idx="0"/>
            </p:cNvCxnSpPr>
            <p:nvPr/>
          </p:nvCxnSpPr>
          <p:spPr>
            <a:xfrm>
              <a:off x="4262477" y="2743996"/>
              <a:ext cx="3135" cy="147421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7380094" y="2743200"/>
              <a:ext cx="3135" cy="147421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endCxn id="8" idx="1"/>
            </p:cNvCxnSpPr>
            <p:nvPr/>
          </p:nvCxnSpPr>
          <p:spPr>
            <a:xfrm>
              <a:off x="5176717" y="3549856"/>
              <a:ext cx="451250" cy="735313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endCxn id="9" idx="7"/>
            </p:cNvCxnSpPr>
            <p:nvPr/>
          </p:nvCxnSpPr>
          <p:spPr>
            <a:xfrm flipH="1">
              <a:off x="4427257" y="3522905"/>
              <a:ext cx="445125" cy="762264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endCxn id="4" idx="7"/>
            </p:cNvCxnSpPr>
            <p:nvPr/>
          </p:nvCxnSpPr>
          <p:spPr>
            <a:xfrm flipH="1">
              <a:off x="5194433" y="2690377"/>
              <a:ext cx="425923" cy="50077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4898657" y="4526159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406942" y="4499035"/>
              <a:ext cx="31771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2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047415" y="2676245"/>
              <a:ext cx="31771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2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258477" y="3405484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4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381834" y="2607220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4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691956" y="2126423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8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100677" y="3851685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6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341347" y="3685894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7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486583" y="2136297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7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048270" y="2551412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9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804380" y="3469050"/>
              <a:ext cx="44114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10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020386" y="3193750"/>
              <a:ext cx="439544" cy="6463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14</a:t>
              </a:r>
            </a:p>
            <a:p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4378692" y="1994302"/>
            <a:ext cx="428387" cy="369332"/>
          </a:xfrm>
          <a:prstGeom prst="rect">
            <a:avLst/>
          </a:prstGeom>
          <a:noFill/>
        </p:spPr>
        <p:txBody>
          <a:bodyPr vert="horz" wrap="none" rtlCol="0" anchor="t" anchorCtr="0">
            <a:spAutoFit/>
          </a:bodyPr>
          <a:lstStyle/>
          <a:p>
            <a:r>
              <a:rPr lang="en-US" b="1" dirty="0"/>
              <a:t>11</a:t>
            </a:r>
          </a:p>
        </p:txBody>
      </p:sp>
      <p:pic>
        <p:nvPicPr>
          <p:cNvPr id="13" name="tmpAC35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61.2811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795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685">
        <p:fade/>
      </p:transition>
    </mc:Choice>
    <mc:Fallback xmlns="">
      <p:transition spd="med" advTm="286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409" y="-181132"/>
            <a:ext cx="9782801" cy="1239837"/>
          </a:xfrm>
        </p:spPr>
        <p:txBody>
          <a:bodyPr/>
          <a:lstStyle/>
          <a:p>
            <a:r>
              <a:rPr lang="en-US">
                <a:solidFill>
                  <a:srgbClr val="C00000"/>
                </a:solidFill>
              </a:rPr>
              <a:t>Minimum Spanning Tree (MST), Example</a:t>
            </a:r>
            <a:endParaRPr lang="en-US"/>
          </a:p>
        </p:txBody>
      </p:sp>
      <p:grpSp>
        <p:nvGrpSpPr>
          <p:cNvPr id="54" name="Group 53"/>
          <p:cNvGrpSpPr/>
          <p:nvPr/>
        </p:nvGrpSpPr>
        <p:grpSpPr>
          <a:xfrm>
            <a:off x="3128001" y="1160015"/>
            <a:ext cx="5867400" cy="2769068"/>
            <a:chOff x="2970212" y="2126423"/>
            <a:chExt cx="5867400" cy="2769068"/>
          </a:xfrm>
        </p:grpSpPr>
        <p:sp>
          <p:nvSpPr>
            <p:cNvPr id="4" name="Oval 3"/>
            <p:cNvSpPr/>
            <p:nvPr/>
          </p:nvSpPr>
          <p:spPr>
            <a:xfrm>
              <a:off x="4804188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2970212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8380412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7153686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5561012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4037012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7153686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5561012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4037012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3350089" y="3505200"/>
              <a:ext cx="743510" cy="77072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704870" y="3588327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8</a:t>
              </a:r>
            </a:p>
          </p:txBody>
        </p:sp>
        <p:cxnSp>
          <p:nvCxnSpPr>
            <p:cNvPr id="16" name="Straight Connector 15"/>
            <p:cNvCxnSpPr>
              <a:endCxn id="7" idx="1"/>
            </p:cNvCxnSpPr>
            <p:nvPr/>
          </p:nvCxnSpPr>
          <p:spPr>
            <a:xfrm>
              <a:off x="5925385" y="2607220"/>
              <a:ext cx="1295256" cy="1677949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endCxn id="10" idx="2"/>
            </p:cNvCxnSpPr>
            <p:nvPr/>
          </p:nvCxnSpPr>
          <p:spPr>
            <a:xfrm>
              <a:off x="5995326" y="2505629"/>
              <a:ext cx="1158360" cy="897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4482769" y="2518201"/>
              <a:ext cx="1158360" cy="897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4453608" y="4451698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5993833" y="4437843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endCxn id="6" idx="1"/>
            </p:cNvCxnSpPr>
            <p:nvPr/>
          </p:nvCxnSpPr>
          <p:spPr>
            <a:xfrm>
              <a:off x="7576866" y="2634929"/>
              <a:ext cx="870501" cy="556226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5" idx="7"/>
              <a:endCxn id="12" idx="3"/>
            </p:cNvCxnSpPr>
            <p:nvPr/>
          </p:nvCxnSpPr>
          <p:spPr>
            <a:xfrm flipV="1">
              <a:off x="3360457" y="2676245"/>
              <a:ext cx="743510" cy="51491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endCxn id="6" idx="3"/>
            </p:cNvCxnSpPr>
            <p:nvPr/>
          </p:nvCxnSpPr>
          <p:spPr>
            <a:xfrm flipV="1">
              <a:off x="7512883" y="3514445"/>
              <a:ext cx="934484" cy="77284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endCxn id="9" idx="0"/>
            </p:cNvCxnSpPr>
            <p:nvPr/>
          </p:nvCxnSpPr>
          <p:spPr>
            <a:xfrm>
              <a:off x="4262477" y="2743996"/>
              <a:ext cx="3135" cy="14742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7380094" y="2743200"/>
              <a:ext cx="3135" cy="14742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endCxn id="8" idx="1"/>
            </p:cNvCxnSpPr>
            <p:nvPr/>
          </p:nvCxnSpPr>
          <p:spPr>
            <a:xfrm>
              <a:off x="5176717" y="3549856"/>
              <a:ext cx="451250" cy="735313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endCxn id="9" idx="7"/>
            </p:cNvCxnSpPr>
            <p:nvPr/>
          </p:nvCxnSpPr>
          <p:spPr>
            <a:xfrm flipH="1">
              <a:off x="4427257" y="3522905"/>
              <a:ext cx="445125" cy="76226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endCxn id="4" idx="7"/>
            </p:cNvCxnSpPr>
            <p:nvPr/>
          </p:nvCxnSpPr>
          <p:spPr>
            <a:xfrm flipH="1">
              <a:off x="5194433" y="2690377"/>
              <a:ext cx="425923" cy="50077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4898657" y="4526159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406942" y="4499035"/>
              <a:ext cx="31771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2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047415" y="2676245"/>
              <a:ext cx="31771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2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258477" y="3405484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4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381834" y="2607220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4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691956" y="2126423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8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100677" y="3851685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6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341347" y="3685894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7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486583" y="2136297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7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048270" y="2551412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9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804380" y="3469050"/>
              <a:ext cx="44114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10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020386" y="3193750"/>
              <a:ext cx="439544" cy="6463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14</a:t>
              </a:r>
            </a:p>
            <a:p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4378692" y="1994302"/>
            <a:ext cx="428387" cy="369332"/>
          </a:xfrm>
          <a:prstGeom prst="rect">
            <a:avLst/>
          </a:prstGeom>
          <a:noFill/>
        </p:spPr>
        <p:txBody>
          <a:bodyPr vert="horz" wrap="none" rtlCol="0" anchor="t" anchorCtr="0">
            <a:spAutoFit/>
          </a:bodyPr>
          <a:lstStyle/>
          <a:p>
            <a:r>
              <a:rPr lang="en-US" b="1" dirty="0"/>
              <a:t>11</a:t>
            </a:r>
          </a:p>
        </p:txBody>
      </p:sp>
      <p:pic>
        <p:nvPicPr>
          <p:cNvPr id="17" name="tmp9F69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2.74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9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5199">
        <p:fade/>
      </p:transition>
    </mc:Choice>
    <mc:Fallback xmlns="">
      <p:transition spd="med" advTm="951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409" y="-181132"/>
            <a:ext cx="9782801" cy="1239837"/>
          </a:xfrm>
        </p:spPr>
        <p:txBody>
          <a:bodyPr/>
          <a:lstStyle/>
          <a:p>
            <a:r>
              <a:rPr lang="en-US">
                <a:solidFill>
                  <a:srgbClr val="C00000"/>
                </a:solidFill>
              </a:rPr>
              <a:t>Minimum Spanning Tree (MST), Example</a:t>
            </a:r>
            <a:endParaRPr lang="en-US"/>
          </a:p>
        </p:txBody>
      </p:sp>
      <p:grpSp>
        <p:nvGrpSpPr>
          <p:cNvPr id="54" name="Group 53"/>
          <p:cNvGrpSpPr/>
          <p:nvPr/>
        </p:nvGrpSpPr>
        <p:grpSpPr>
          <a:xfrm>
            <a:off x="3128001" y="1160015"/>
            <a:ext cx="5867400" cy="2769068"/>
            <a:chOff x="2970212" y="2126423"/>
            <a:chExt cx="5867400" cy="2769068"/>
          </a:xfrm>
        </p:grpSpPr>
        <p:sp>
          <p:nvSpPr>
            <p:cNvPr id="4" name="Oval 3"/>
            <p:cNvSpPr/>
            <p:nvPr/>
          </p:nvSpPr>
          <p:spPr>
            <a:xfrm>
              <a:off x="4804188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2970212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8380412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7153686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5561012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4037012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7153686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5561012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4037012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3350089" y="3505200"/>
              <a:ext cx="743510" cy="77072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704870" y="3588327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8</a:t>
              </a:r>
            </a:p>
          </p:txBody>
        </p:sp>
        <p:cxnSp>
          <p:nvCxnSpPr>
            <p:cNvPr id="16" name="Straight Connector 15"/>
            <p:cNvCxnSpPr>
              <a:endCxn id="7" idx="1"/>
            </p:cNvCxnSpPr>
            <p:nvPr/>
          </p:nvCxnSpPr>
          <p:spPr>
            <a:xfrm>
              <a:off x="5925385" y="2607220"/>
              <a:ext cx="1295256" cy="1677949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endCxn id="10" idx="2"/>
            </p:cNvCxnSpPr>
            <p:nvPr/>
          </p:nvCxnSpPr>
          <p:spPr>
            <a:xfrm>
              <a:off x="5995326" y="2505629"/>
              <a:ext cx="1158360" cy="897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4482769" y="2518201"/>
              <a:ext cx="1158360" cy="897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4453608" y="4451698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5993833" y="4437843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endCxn id="6" idx="1"/>
            </p:cNvCxnSpPr>
            <p:nvPr/>
          </p:nvCxnSpPr>
          <p:spPr>
            <a:xfrm>
              <a:off x="7576866" y="2634929"/>
              <a:ext cx="870501" cy="556226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5" idx="7"/>
              <a:endCxn id="12" idx="3"/>
            </p:cNvCxnSpPr>
            <p:nvPr/>
          </p:nvCxnSpPr>
          <p:spPr>
            <a:xfrm flipV="1">
              <a:off x="3360457" y="2676245"/>
              <a:ext cx="743510" cy="51491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endCxn id="6" idx="3"/>
            </p:cNvCxnSpPr>
            <p:nvPr/>
          </p:nvCxnSpPr>
          <p:spPr>
            <a:xfrm flipV="1">
              <a:off x="7512883" y="3514445"/>
              <a:ext cx="934484" cy="77284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endCxn id="9" idx="0"/>
            </p:cNvCxnSpPr>
            <p:nvPr/>
          </p:nvCxnSpPr>
          <p:spPr>
            <a:xfrm>
              <a:off x="4262477" y="2743996"/>
              <a:ext cx="3135" cy="14742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7380094" y="2743200"/>
              <a:ext cx="3135" cy="147421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endCxn id="8" idx="1"/>
            </p:cNvCxnSpPr>
            <p:nvPr/>
          </p:nvCxnSpPr>
          <p:spPr>
            <a:xfrm>
              <a:off x="5176717" y="3549856"/>
              <a:ext cx="451250" cy="735313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endCxn id="9" idx="7"/>
            </p:cNvCxnSpPr>
            <p:nvPr/>
          </p:nvCxnSpPr>
          <p:spPr>
            <a:xfrm flipH="1">
              <a:off x="4427257" y="3522905"/>
              <a:ext cx="445125" cy="76226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endCxn id="4" idx="7"/>
            </p:cNvCxnSpPr>
            <p:nvPr/>
          </p:nvCxnSpPr>
          <p:spPr>
            <a:xfrm flipH="1">
              <a:off x="5194433" y="2690377"/>
              <a:ext cx="425923" cy="50077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4898657" y="4526159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406942" y="4499035"/>
              <a:ext cx="31771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2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5047415" y="2676245"/>
              <a:ext cx="31771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2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258477" y="3405484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4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381834" y="2607220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4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691956" y="2126423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8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100677" y="3851685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6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341347" y="3685894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7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486583" y="2136297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7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048270" y="2551412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9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804380" y="3469050"/>
              <a:ext cx="44114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10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020386" y="3193750"/>
              <a:ext cx="439544" cy="6463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14</a:t>
              </a:r>
            </a:p>
            <a:p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4378692" y="1994302"/>
            <a:ext cx="428387" cy="369332"/>
          </a:xfrm>
          <a:prstGeom prst="rect">
            <a:avLst/>
          </a:prstGeom>
          <a:noFill/>
        </p:spPr>
        <p:txBody>
          <a:bodyPr vert="horz" wrap="none" rtlCol="0" anchor="t" anchorCtr="0">
            <a:spAutoFit/>
          </a:bodyPr>
          <a:lstStyle/>
          <a:p>
            <a:r>
              <a:rPr lang="en-US" b="1" dirty="0"/>
              <a:t>11</a:t>
            </a:r>
          </a:p>
        </p:txBody>
      </p:sp>
      <p:grpSp>
        <p:nvGrpSpPr>
          <p:cNvPr id="93" name="Group 92"/>
          <p:cNvGrpSpPr/>
          <p:nvPr/>
        </p:nvGrpSpPr>
        <p:grpSpPr>
          <a:xfrm>
            <a:off x="3046412" y="3939687"/>
            <a:ext cx="5867400" cy="2769068"/>
            <a:chOff x="2970212" y="2126423"/>
            <a:chExt cx="5867400" cy="2769068"/>
          </a:xfrm>
        </p:grpSpPr>
        <p:sp>
          <p:nvSpPr>
            <p:cNvPr id="94" name="Oval 93"/>
            <p:cNvSpPr/>
            <p:nvPr/>
          </p:nvSpPr>
          <p:spPr>
            <a:xfrm>
              <a:off x="4804188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95" name="Oval 94"/>
            <p:cNvSpPr/>
            <p:nvPr/>
          </p:nvSpPr>
          <p:spPr>
            <a:xfrm>
              <a:off x="2970212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8380412" y="31242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97" name="Oval 96"/>
            <p:cNvSpPr/>
            <p:nvPr/>
          </p:nvSpPr>
          <p:spPr>
            <a:xfrm>
              <a:off x="7153686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98" name="Oval 97"/>
            <p:cNvSpPr/>
            <p:nvPr/>
          </p:nvSpPr>
          <p:spPr>
            <a:xfrm>
              <a:off x="5561012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99" name="Oval 98"/>
            <p:cNvSpPr/>
            <p:nvPr/>
          </p:nvSpPr>
          <p:spPr>
            <a:xfrm>
              <a:off x="4037012" y="4218214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0" name="Oval 99"/>
            <p:cNvSpPr/>
            <p:nvPr/>
          </p:nvSpPr>
          <p:spPr>
            <a:xfrm>
              <a:off x="7153686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1" name="Oval 100"/>
            <p:cNvSpPr/>
            <p:nvPr/>
          </p:nvSpPr>
          <p:spPr>
            <a:xfrm>
              <a:off x="5561012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02" name="Oval 101"/>
            <p:cNvSpPr/>
            <p:nvPr/>
          </p:nvSpPr>
          <p:spPr>
            <a:xfrm>
              <a:off x="4037012" y="2286000"/>
              <a:ext cx="457200" cy="457200"/>
            </a:xfrm>
            <a:prstGeom prst="ellipse">
              <a:avLst/>
            </a:prstGeom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03" name="Straight Connector 102"/>
            <p:cNvCxnSpPr/>
            <p:nvPr/>
          </p:nvCxnSpPr>
          <p:spPr>
            <a:xfrm>
              <a:off x="3350089" y="3505200"/>
              <a:ext cx="743510" cy="770724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/>
            <p:cNvSpPr txBox="1"/>
            <p:nvPr/>
          </p:nvSpPr>
          <p:spPr>
            <a:xfrm>
              <a:off x="3704870" y="3588327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8</a:t>
              </a:r>
            </a:p>
          </p:txBody>
        </p:sp>
        <p:cxnSp>
          <p:nvCxnSpPr>
            <p:cNvPr id="105" name="Straight Connector 104"/>
            <p:cNvCxnSpPr>
              <a:endCxn id="97" idx="1"/>
            </p:cNvCxnSpPr>
            <p:nvPr/>
          </p:nvCxnSpPr>
          <p:spPr>
            <a:xfrm>
              <a:off x="5925385" y="2607220"/>
              <a:ext cx="1295256" cy="1677949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>
              <a:endCxn id="100" idx="2"/>
            </p:cNvCxnSpPr>
            <p:nvPr/>
          </p:nvCxnSpPr>
          <p:spPr>
            <a:xfrm>
              <a:off x="5995326" y="2505629"/>
              <a:ext cx="1158360" cy="897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4482769" y="2518201"/>
              <a:ext cx="1158360" cy="897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>
              <a:off x="4453608" y="4451698"/>
              <a:ext cx="1158360" cy="897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5993833" y="4437843"/>
              <a:ext cx="1158360" cy="8971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>
              <a:endCxn id="96" idx="1"/>
            </p:cNvCxnSpPr>
            <p:nvPr/>
          </p:nvCxnSpPr>
          <p:spPr>
            <a:xfrm>
              <a:off x="7576866" y="2634929"/>
              <a:ext cx="870501" cy="556226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>
              <a:stCxn id="95" idx="7"/>
              <a:endCxn id="102" idx="3"/>
            </p:cNvCxnSpPr>
            <p:nvPr/>
          </p:nvCxnSpPr>
          <p:spPr>
            <a:xfrm flipV="1">
              <a:off x="3360457" y="2676245"/>
              <a:ext cx="743510" cy="51491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>
              <a:endCxn id="96" idx="3"/>
            </p:cNvCxnSpPr>
            <p:nvPr/>
          </p:nvCxnSpPr>
          <p:spPr>
            <a:xfrm flipV="1">
              <a:off x="7512883" y="3514445"/>
              <a:ext cx="934484" cy="772847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>
              <a:endCxn id="99" idx="0"/>
            </p:cNvCxnSpPr>
            <p:nvPr/>
          </p:nvCxnSpPr>
          <p:spPr>
            <a:xfrm>
              <a:off x="4262477" y="2743996"/>
              <a:ext cx="3135" cy="147421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/>
          </p:nvCxnSpPr>
          <p:spPr>
            <a:xfrm>
              <a:off x="7380094" y="2743200"/>
              <a:ext cx="3135" cy="147421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>
              <a:endCxn id="98" idx="1"/>
            </p:cNvCxnSpPr>
            <p:nvPr/>
          </p:nvCxnSpPr>
          <p:spPr>
            <a:xfrm>
              <a:off x="5176717" y="3549856"/>
              <a:ext cx="451250" cy="735313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>
              <a:endCxn id="99" idx="7"/>
            </p:cNvCxnSpPr>
            <p:nvPr/>
          </p:nvCxnSpPr>
          <p:spPr>
            <a:xfrm flipH="1">
              <a:off x="4427257" y="3522905"/>
              <a:ext cx="445125" cy="762264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endCxn id="94" idx="7"/>
            </p:cNvCxnSpPr>
            <p:nvPr/>
          </p:nvCxnSpPr>
          <p:spPr>
            <a:xfrm flipH="1">
              <a:off x="5194433" y="2690377"/>
              <a:ext cx="425923" cy="50077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/>
            <p:cNvSpPr txBox="1"/>
            <p:nvPr/>
          </p:nvSpPr>
          <p:spPr>
            <a:xfrm>
              <a:off x="4898657" y="4526159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6406942" y="4499035"/>
              <a:ext cx="31771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2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047415" y="2676245"/>
              <a:ext cx="31771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2</a:t>
              </a: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6258477" y="3405484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4</a:t>
              </a: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3381834" y="2607220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4</a:t>
              </a: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691956" y="2126423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8</a:t>
              </a: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5100677" y="3851685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6</a:t>
              </a: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4341347" y="3685894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7</a:t>
              </a: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6486583" y="2136297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7</a:t>
              </a: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8048270" y="2551412"/>
              <a:ext cx="31290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9</a:t>
              </a: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7804380" y="3469050"/>
              <a:ext cx="441146" cy="36933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10</a:t>
              </a: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7020386" y="3193750"/>
              <a:ext cx="439544" cy="6463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>
                  <a:solidFill>
                    <a:schemeClr val="tx2"/>
                  </a:solidFill>
                </a:rPr>
                <a:t>14</a:t>
              </a:r>
            </a:p>
            <a:p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67" name="TextBox 166"/>
          <p:cNvSpPr txBox="1"/>
          <p:nvPr/>
        </p:nvSpPr>
        <p:spPr>
          <a:xfrm>
            <a:off x="4256878" y="4924241"/>
            <a:ext cx="428387" cy="369332"/>
          </a:xfrm>
          <a:prstGeom prst="rect">
            <a:avLst/>
          </a:prstGeom>
          <a:noFill/>
        </p:spPr>
        <p:txBody>
          <a:bodyPr vert="horz" wrap="none" rtlCol="0" anchor="t" anchorCtr="0">
            <a:spAutoFit/>
          </a:bodyPr>
          <a:lstStyle/>
          <a:p>
            <a:r>
              <a:rPr lang="en-US" b="1" dirty="0"/>
              <a:t>11</a:t>
            </a:r>
          </a:p>
        </p:txBody>
      </p:sp>
      <p:pic>
        <p:nvPicPr>
          <p:cNvPr id="17" name="tmp9D50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31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9475">
        <p:fade/>
      </p:transition>
    </mc:Choice>
    <mc:Fallback xmlns="">
      <p:transition spd="med" advTm="694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Generic MST algorithm: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3436" y="1600200"/>
            <a:ext cx="10215976" cy="5105400"/>
          </a:xfrm>
        </p:spPr>
        <p:txBody>
          <a:bodyPr>
            <a:normAutofit/>
          </a:bodyPr>
          <a:lstStyle/>
          <a:p>
            <a:r>
              <a:rPr lang="en-US" dirty="0"/>
              <a:t>Pick edges one by one, collect in a set named A</a:t>
            </a:r>
          </a:p>
          <a:p>
            <a:r>
              <a:rPr lang="en-US" dirty="0"/>
              <a:t>Invariant: A should always be subset of some MST</a:t>
            </a:r>
          </a:p>
          <a:p>
            <a:r>
              <a:rPr lang="en-US" dirty="0"/>
              <a:t>MST always has n-1 edges (why?)</a:t>
            </a:r>
          </a:p>
          <a:p>
            <a:r>
              <a:rPr lang="en-US" dirty="0"/>
              <a:t>Once A has n-1 edges, given the invariant, A must be MST</a:t>
            </a:r>
          </a:p>
          <a:p>
            <a:r>
              <a:rPr lang="en-US" dirty="0"/>
              <a:t>There can be many MSTs.</a:t>
            </a:r>
          </a:p>
          <a:p>
            <a:endParaRPr lang="en-US" dirty="0"/>
          </a:p>
          <a:p>
            <a:r>
              <a:rPr lang="en-US" dirty="0"/>
              <a:t>Big question: how to maintain the loop invariant?</a:t>
            </a:r>
          </a:p>
        </p:txBody>
      </p:sp>
      <p:pic>
        <p:nvPicPr>
          <p:cNvPr id="4" name="tmp8358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6.3968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7871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9329">
        <p:fade/>
      </p:transition>
    </mc:Choice>
    <mc:Fallback xmlns="">
      <p:transition spd="med" advTm="1893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Generic MST algorithm: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3436" y="1600200"/>
            <a:ext cx="10215976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Big question: how to maintain the loop invariant with every edge we pick?</a:t>
            </a:r>
          </a:p>
          <a:p>
            <a:pPr marL="0" indent="0">
              <a:buNone/>
            </a:pPr>
            <a:r>
              <a:rPr lang="en-US" dirty="0"/>
              <a:t>The edge we pick must be a “safe” edge.</a:t>
            </a:r>
          </a:p>
          <a:p>
            <a:pPr marL="0" indent="0">
              <a:buNone/>
            </a:pPr>
            <a:r>
              <a:rPr lang="en-US" dirty="0"/>
              <a:t>(it must be the lowest weight edge that connects two previously unconnected parts of G)</a:t>
            </a:r>
          </a:p>
          <a:p>
            <a:pPr marL="0" indent="0">
              <a:buNone/>
            </a:pPr>
            <a:r>
              <a:rPr lang="en-US" dirty="0"/>
              <a:t>There are multiple “safe” edges.</a:t>
            </a:r>
          </a:p>
          <a:p>
            <a:pPr marL="0" indent="0">
              <a:buNone/>
            </a:pPr>
            <a:r>
              <a:rPr lang="en-US" dirty="0"/>
              <a:t>Depending on how you pick your safe edges, you have a different algorithm.</a:t>
            </a:r>
          </a:p>
          <a:p>
            <a:pPr marL="0" indent="0">
              <a:buNone/>
            </a:pPr>
            <a:r>
              <a:rPr lang="en-US" dirty="0"/>
              <a:t>We will see Prim’s.</a:t>
            </a:r>
          </a:p>
        </p:txBody>
      </p:sp>
      <p:pic>
        <p:nvPicPr>
          <p:cNvPr id="6" name="tmpF28B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7.8344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0976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0535">
        <p:fade/>
      </p:transition>
    </mc:Choice>
    <mc:Fallback xmlns="">
      <p:transition spd="med" advTm="1905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Example of a safe edge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589212" y="3276601"/>
            <a:ext cx="6829324" cy="3402460"/>
            <a:chOff x="2970212" y="2109558"/>
            <a:chExt cx="5867400" cy="2785933"/>
          </a:xfrm>
        </p:grpSpPr>
        <p:sp>
          <p:nvSpPr>
            <p:cNvPr id="5" name="Oval 4"/>
            <p:cNvSpPr/>
            <p:nvPr/>
          </p:nvSpPr>
          <p:spPr>
            <a:xfrm>
              <a:off x="4804188" y="31242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970212" y="31242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8380412" y="31242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7153686" y="4218214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5561012" y="4218214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037012" y="4218214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153686" y="22860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561012" y="22860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4037012" y="2286000"/>
              <a:ext cx="518086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3350089" y="3505200"/>
              <a:ext cx="743510" cy="770724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704870" y="3588327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8</a:t>
              </a:r>
            </a:p>
          </p:txBody>
        </p:sp>
        <p:cxnSp>
          <p:nvCxnSpPr>
            <p:cNvPr id="16" name="Straight Connector 15"/>
            <p:cNvCxnSpPr>
              <a:endCxn id="13" idx="1"/>
            </p:cNvCxnSpPr>
            <p:nvPr/>
          </p:nvCxnSpPr>
          <p:spPr>
            <a:xfrm>
              <a:off x="5925385" y="2607220"/>
              <a:ext cx="1295256" cy="1677949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endCxn id="16" idx="2"/>
            </p:cNvCxnSpPr>
            <p:nvPr/>
          </p:nvCxnSpPr>
          <p:spPr>
            <a:xfrm>
              <a:off x="5995326" y="2505629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4482769" y="2518201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4453608" y="4451698"/>
              <a:ext cx="1158360" cy="8971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993833" y="4437843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endCxn id="12" idx="1"/>
            </p:cNvCxnSpPr>
            <p:nvPr/>
          </p:nvCxnSpPr>
          <p:spPr>
            <a:xfrm>
              <a:off x="7576866" y="2634929"/>
              <a:ext cx="870501" cy="556226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11" idx="7"/>
              <a:endCxn id="18" idx="3"/>
            </p:cNvCxnSpPr>
            <p:nvPr/>
          </p:nvCxnSpPr>
          <p:spPr>
            <a:xfrm flipV="1">
              <a:off x="3360457" y="2676245"/>
              <a:ext cx="743510" cy="51491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endCxn id="12" idx="3"/>
            </p:cNvCxnSpPr>
            <p:nvPr/>
          </p:nvCxnSpPr>
          <p:spPr>
            <a:xfrm flipV="1">
              <a:off x="7512883" y="3514445"/>
              <a:ext cx="934484" cy="772847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15" idx="0"/>
            </p:cNvCxnSpPr>
            <p:nvPr/>
          </p:nvCxnSpPr>
          <p:spPr>
            <a:xfrm>
              <a:off x="4262477" y="2743996"/>
              <a:ext cx="3135" cy="147421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7380094" y="2743200"/>
              <a:ext cx="3135" cy="147421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endCxn id="14" idx="1"/>
            </p:cNvCxnSpPr>
            <p:nvPr/>
          </p:nvCxnSpPr>
          <p:spPr>
            <a:xfrm>
              <a:off x="5176717" y="3549856"/>
              <a:ext cx="451250" cy="735313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endCxn id="15" idx="7"/>
            </p:cNvCxnSpPr>
            <p:nvPr/>
          </p:nvCxnSpPr>
          <p:spPr>
            <a:xfrm flipH="1">
              <a:off x="4427257" y="3522905"/>
              <a:ext cx="445125" cy="762264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endCxn id="10" idx="7"/>
            </p:cNvCxnSpPr>
            <p:nvPr/>
          </p:nvCxnSpPr>
          <p:spPr>
            <a:xfrm flipH="1">
              <a:off x="5194433" y="2690377"/>
              <a:ext cx="425923" cy="500778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4898657" y="4526159"/>
              <a:ext cx="290464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406942" y="4499035"/>
              <a:ext cx="317716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2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047415" y="2676245"/>
              <a:ext cx="317716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258477" y="3405484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4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465925" y="2607220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4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27204" y="2109558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8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100677" y="3851685"/>
              <a:ext cx="33695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6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341347" y="3685894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7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486583" y="2136297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7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048270" y="2551412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9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804380" y="3469050"/>
              <a:ext cx="43313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020386" y="3193750"/>
              <a:ext cx="439544" cy="646331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14</a:t>
              </a:r>
            </a:p>
            <a:p>
              <a:endParaRPr lang="en-US" b="1" dirty="0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4005294" y="4217223"/>
            <a:ext cx="428387" cy="369332"/>
          </a:xfrm>
          <a:prstGeom prst="rect">
            <a:avLst/>
          </a:prstGeom>
          <a:noFill/>
        </p:spPr>
        <p:txBody>
          <a:bodyPr vert="horz" wrap="none" rtlCol="0" anchor="t" anchorCtr="0">
            <a:spAutoFit/>
          </a:bodyPr>
          <a:lstStyle/>
          <a:p>
            <a:r>
              <a:rPr lang="en-US" b="1" dirty="0"/>
              <a:t>11</a:t>
            </a:r>
          </a:p>
        </p:txBody>
      </p:sp>
      <p:pic>
        <p:nvPicPr>
          <p:cNvPr id="52" name="tmpEF96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28.6009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52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447">
        <p:fade/>
      </p:transition>
    </mc:Choice>
    <mc:Fallback xmlns="">
      <p:transition spd="med" advTm="6844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Example of a safe edge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589212" y="3276601"/>
            <a:ext cx="6829324" cy="3402460"/>
            <a:chOff x="2970212" y="2109558"/>
            <a:chExt cx="5867400" cy="2785933"/>
          </a:xfrm>
        </p:grpSpPr>
        <p:sp>
          <p:nvSpPr>
            <p:cNvPr id="5" name="Oval 4"/>
            <p:cNvSpPr/>
            <p:nvPr/>
          </p:nvSpPr>
          <p:spPr>
            <a:xfrm>
              <a:off x="4804188" y="3124200"/>
              <a:ext cx="457200" cy="457200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970212" y="31242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8380412" y="31242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7153686" y="4218214"/>
              <a:ext cx="457200" cy="457200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5561012" y="4218214"/>
              <a:ext cx="457200" cy="457200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037012" y="4218214"/>
              <a:ext cx="457200" cy="457200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153686" y="22860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561012" y="2286000"/>
              <a:ext cx="457200" cy="457200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4037012" y="2286000"/>
              <a:ext cx="518086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3350089" y="3505200"/>
              <a:ext cx="743510" cy="770724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704870" y="3588327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8</a:t>
              </a:r>
            </a:p>
          </p:txBody>
        </p:sp>
        <p:cxnSp>
          <p:nvCxnSpPr>
            <p:cNvPr id="16" name="Straight Connector 15"/>
            <p:cNvCxnSpPr>
              <a:endCxn id="13" idx="1"/>
            </p:cNvCxnSpPr>
            <p:nvPr/>
          </p:nvCxnSpPr>
          <p:spPr>
            <a:xfrm>
              <a:off x="5925385" y="2607220"/>
              <a:ext cx="1295256" cy="1677949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endCxn id="16" idx="2"/>
            </p:cNvCxnSpPr>
            <p:nvPr/>
          </p:nvCxnSpPr>
          <p:spPr>
            <a:xfrm>
              <a:off x="5995326" y="2505629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4482769" y="2518201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4453608" y="4451698"/>
              <a:ext cx="1158360" cy="8971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993833" y="4437843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endCxn id="12" idx="1"/>
            </p:cNvCxnSpPr>
            <p:nvPr/>
          </p:nvCxnSpPr>
          <p:spPr>
            <a:xfrm>
              <a:off x="7576866" y="2634929"/>
              <a:ext cx="870501" cy="556226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11" idx="7"/>
              <a:endCxn id="18" idx="3"/>
            </p:cNvCxnSpPr>
            <p:nvPr/>
          </p:nvCxnSpPr>
          <p:spPr>
            <a:xfrm flipV="1">
              <a:off x="3360457" y="2676245"/>
              <a:ext cx="743510" cy="51491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endCxn id="12" idx="3"/>
            </p:cNvCxnSpPr>
            <p:nvPr/>
          </p:nvCxnSpPr>
          <p:spPr>
            <a:xfrm flipV="1">
              <a:off x="7512883" y="3514445"/>
              <a:ext cx="934484" cy="772847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15" idx="0"/>
            </p:cNvCxnSpPr>
            <p:nvPr/>
          </p:nvCxnSpPr>
          <p:spPr>
            <a:xfrm>
              <a:off x="4262477" y="2743996"/>
              <a:ext cx="3135" cy="147421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7380094" y="2743200"/>
              <a:ext cx="3135" cy="147421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endCxn id="14" idx="1"/>
            </p:cNvCxnSpPr>
            <p:nvPr/>
          </p:nvCxnSpPr>
          <p:spPr>
            <a:xfrm>
              <a:off x="5176717" y="3549856"/>
              <a:ext cx="451250" cy="735313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endCxn id="15" idx="7"/>
            </p:cNvCxnSpPr>
            <p:nvPr/>
          </p:nvCxnSpPr>
          <p:spPr>
            <a:xfrm flipH="1">
              <a:off x="4427257" y="3522905"/>
              <a:ext cx="445125" cy="762264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endCxn id="10" idx="7"/>
            </p:cNvCxnSpPr>
            <p:nvPr/>
          </p:nvCxnSpPr>
          <p:spPr>
            <a:xfrm flipH="1">
              <a:off x="5194433" y="2690377"/>
              <a:ext cx="425923" cy="500778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4898657" y="4526159"/>
              <a:ext cx="290464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406942" y="4499035"/>
              <a:ext cx="317716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2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047415" y="2676245"/>
              <a:ext cx="317716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258477" y="3405484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4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465925" y="2607220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4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27204" y="2109558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8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100677" y="3851685"/>
              <a:ext cx="33695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6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341347" y="3685894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7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486583" y="2136297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7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048270" y="2551412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9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804380" y="3469050"/>
              <a:ext cx="43313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020386" y="3193750"/>
              <a:ext cx="439544" cy="646331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14</a:t>
              </a:r>
            </a:p>
            <a:p>
              <a:endParaRPr lang="en-US" b="1" dirty="0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4005294" y="4217223"/>
            <a:ext cx="428387" cy="369332"/>
          </a:xfrm>
          <a:prstGeom prst="rect">
            <a:avLst/>
          </a:prstGeom>
          <a:noFill/>
        </p:spPr>
        <p:txBody>
          <a:bodyPr vert="horz" wrap="none" rtlCol="0" anchor="t" anchorCtr="0">
            <a:spAutoFit/>
          </a:bodyPr>
          <a:lstStyle/>
          <a:p>
            <a:r>
              <a:rPr lang="en-US" b="1" dirty="0"/>
              <a:t>11</a:t>
            </a:r>
          </a:p>
        </p:txBody>
      </p:sp>
      <p:pic>
        <p:nvPicPr>
          <p:cNvPr id="41" name="tmp1C31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11.1333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42" name="Ink 41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997099" y="3012018"/>
              <a:ext cx="5936717" cy="3351030"/>
            </p14:xfrm>
          </p:contentPart>
        </mc:Choice>
        <mc:Fallback xmlns="">
          <p:pic>
            <p:nvPicPr>
              <p:cNvPr id="42" name="Ink 41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988099" y="3003018"/>
                <a:ext cx="5954717" cy="33690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694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1922">
        <p:fade/>
      </p:transition>
    </mc:Choice>
    <mc:Fallback xmlns="">
      <p:transition spd="med" advTm="1419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1942|recordLength=11981|start=0|end=11942|audioFormat={00001610-0000-0010-8000-00AA00389B71}|audioRate=44100|muted=false|volume=0.8|fadeIn=0|fadeOut=0|videoFormat={34363248-0000-0010-8000-00AA00389B71}|videoRate=15|videoWidth=256|videoHeight=25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90535|recordLength=190542|start=0|end=190535|audioFormat={00001610-0000-0010-8000-00AA00389B71}|audioRate=44100|muted=false|volume=0.8|fadeIn=0|fadeOut=0|videoFormat={34363248-0000-0010-8000-00AA00389B71}|videoRate=15|videoWidth=256|videoHeight=25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68447|recordLength=68475|start=0|end=68447|audioFormat={00001610-0000-0010-8000-00AA00389B71}|audioRate=44100|muted=false|volume=0.8|fadeIn=0|fadeOut=0|videoFormat={34363248-0000-0010-8000-00AA00389B71}|videoRate=15|videoWidth=256|videoHeight=25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41922|recordLength=141933|start=0|end=141922|audioFormat={00001610-0000-0010-8000-00AA00389B71}|audioRate=44100|muted=false|volume=0.8|fadeIn=0|fadeOut=0|videoFormat={34363248-0000-0010-8000-00AA00389B71}|videoRate=15|videoWidth=256|videoHeight=25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AcAAAAKAAAABwMAAAAAAQAAAAgAAAAECUlua0F0b21WMQIAAAAJBAAAAAkFAAAACQYAAAAJBwAAAAkIAAAACQkAAAAJCgAAAAoFBAAAAAtQZW5TdHJva2VWMQQAAAAKQXR0cmlidXRlcwVUcmFjZQlTdGFydFRpbWUEVHlwZQQEAAQPUGVuQXR0cmlidXRlc1YxAgAAAApJbmtUcmFjZVYxAgAAABAMQWN0aW9uVHlwZVYxAgAAAAIAAAAJCwAAAAkMAAAA1kUAAAAAAAAF8////wxBY3Rpb25UeXBlVjEBAAAAB3ZhbHVlX18ACAIAAAAAAAAAAQUAAAAEAAAACQ4AAAAJDwAAAHEbAQAAAAAAAfD////z////AAAAAAEGAAAABAAAAAkRAAAACRIAAACKIwEAAAAAAAHt////8////wAAAAABBwAAAAQAAAAJFAAAAAkVAAAASC4BAAAAAAAB6v////P///8AAAAAAQgAAAAEAAAACRcAAAAJGAAAAOw0AQAAAAAAAef////z////AAAAAAEJAAAABAAAAAkaAAAACRsAAAB/PAEAAAAAAAHk////8////wAAAAABCgAAAAQAAAAJHQAAAAkeAAAAE6IBAAAAAAAB4f////P///8AAAAABQsAAAAPUGVuQXR0cmlidXRlc1YxCgAAAAdfY29sb3JBB19jb2xvclIHX2NvbG9yRwdfY29sb3JCCkZpdFRvQ3VydmUGSGVpZ2h0Dklnbm9yZVByZXNzdXJlDUlzSGlnaGxpZ2h0ZXIFU2hhcGUFV2lkdGgAAAAAAAAAAAQAAgICAgEGAQEMQnJ1c2hTaGFwZVYxAgAAAAYCAAAA/wCeSQAAAAAAAAAiQAAABeD///8MQnJ1c2hTaGFwZVYxAQAAAAd2YWx1ZV9fAAgCAAAAAQAAAAAAAAAAACJABQwAAAAKSW5rVHJhY2VWMQMAAAANTGlzdGAxK19pdGVtcwxMaXN0YDErX3NpemUPTGlzdGAxK192ZXJzaW9uBAAAGFNoYXJlZC5JbmtpbmcuSW5rUG9pbnRbXQIAAAAICAIAAAAJIQAAANcBAADXAQAAAQ4AAAALAAAA//uwQQAAAAAAAAAIQAAAAd7////g////AQAAAAAAAAAAAAhAAQ8AAAAMAAAACSMAAACNAAAAjQAAAAERAAAACwAAAP/7sEEAAAAAAAAACEAAAAHc////4P///wEAAAAAAAAAAAAIQAESAAAADAAAAAklAAAAeAAAAHgAAAABFAAAAAsAAAD/+7BBAAAAAAAAAAhAAAAB2v///+D///8BAAAAAAAAAAAACEABFQAAAAwAAAAJJwAAAF4AAABeAAAAARcAAAALAAAA//uwQQAAAAAAAAAIQAAAAdj////g////AQAAAAAAAAAAAAhAARgAAAAMAAAACSkAAABeAAAAXgAAAAEaAAAACwAAAP/7sEEAAAAAAAAACEAAAAHW////4P///wEAAAAAAAAAAAAIQAEbAAAADAAAAAkrAAAAiAAAAIgAAAABHQAAAAsAAAD//wAAAAAAAAAAACJAAAAB1P///+D///8BAAAAAAAAAAAAIkABHgAAAAwAAAAJLQAAAOcBAADnAQAAByEAAAAAAQAAAAACAAAECklua1BvaW50VjECAAAACS4AAAAJLwAAAAkwAAAACTEAAAAJMgAAAAkzAAAACTQAAAAJNQAAAAk2AAAACTcAAAAJOAAAAAk5AAAACToAAAAJOwAAAAk8AAAACT0AAAAJPgAAAAk/AAAACUAAAAAJQQAAAAlCAAAACUMAAAAJRAAAAAlFAAAACUYAAAAJRwAAAAlIAAAACUkAAAAJSgAAAAlLAAAACUwAAAAJTQAAAAlOAAAACU8AAAAJUAAAAAlRAAAACVIAAAAJUwAAAAlUAAAACVUAAAAJVgAAAAlXAAAACVgAAAAJWQAAAAlaAAAACVsAAAAJXAAAAAldAAAACV4AAAAJXwAAAAlgAAAACWEAAAAJYgAAAAljAAAACWQAAAAJZQAAAAlmAAAACWcAAAAJaAAAAAlpAAAACWoAAAAJawAAAAlsAAAACW0AAAAJbgAAAAlvAAAACXAAAAAJcQAAAAlyAAAACXMAAAAJdAAAAAl1AAAACXYAAAAJdwAAAAl4AAAACXkAAAAJegAAAAl7AAAACXwAAAAJfQAAAAl+AAAACX8AAAAJgAAAAAmBAAAACYIAAAAJgwAAAAmEAAAACYUAAAAJhgAAAAmHAAAACYgAAAAJiQAAAAmKAAAACYsAAAAJjAAAAAmNAAAACY4AAAAJjwAAAAmQAAAACZEAAAAJkgAAAAmTAAAACZQAAAAJlQAAAAmWAAAACZcAAAAJmAAAAAmZAAAACZoAAAAJmwAAAAmcAAAACZ0AAAAJngAAAAmfAAAACaAAAAAJoQAAAAmiAAAACaMAAAAJpAAAAAmlAAAACaYAAAAJpwAAAAmoAAAACakAAAAJqgAAAAmrAAAACawAAAAJrQAAAAmuAAAACa8AAAAJsAAAAAmxAAAACbIAAAAJswAAAAm0AAAACbUAAAAJtgAAAAm3AAAACbgAAAAJuQAAAAm6AAAACbsAAAAJvAAAAAm9AAAACb4AAAAJvwAAAAnAAAAACcEAAAAJwgAAAAnDAAAACcQAAAAJxQAAAAnGAAAACccAAAAJyAAAAAnJAAAACcoAAAAJywAAAAnMAAAACc0AAAAJzgAAAAnPAAAACdAAAAAJ0QAAAAnSAAAACdMAAAAJ1AAAAAnVAAAACdYAAAAJ1wAAAAnYAAAACdkAAAAJ2gAAAAnbAAAACdwAAAAJ3QAAAAneAAAACd8AAAAJ4AAAAAnhAAAACeIAAAAJ4wAAAAnkAAAACeUAAAAJ5gAAAAnnAAAACegAAAAJ6QAAAAnqAAAACesAAAAJ7AAAAAntAAAACe4AAAAJ7wAAAAnwAAAACfEAAAAJ8gAAAAnzAAAACfQAAAAJ9QAAAAn2AAAACfcAAAAJ+AAAAAn5AAAACfoAAAAJ+wAAAAn8AAAACf0AAAAJ/gAAAAn/AAAACQABAAAJAQEAAAkCAQAACQMBAAAJBAEAAAkFAQAACQYBAAAJBwEAAAkIAQAACQkBAAAJCgEAAAkLAQAACQwBAAAJDQEAAAkOAQAACQ8BAAAJEAEAAAkRAQAACRIBAAAJEwEAAAkUAQAACRUBAAAJFgEAAAkXAQAACRgBAAAJGQEAAAkaAQAACRsBAAAJHAEAAAkdAQAACR4BAAAJHwEAAAkgAQAACSEBAAAJIgEAAAkjAQAACSQBAAAJJQEAAAkmAQAACScBAAAJKAEAAAkpAQAACSoBAAAJKwEAAAksAQAACS0BAAAJLgEAAAkvAQAACTABAAAJMQEAAAkyAQAACTMBAAAJNAEAAAk1AQAACTYBAAAJNwEAAAk4AQAACTkBAAAJOgEAAAk7AQAACTwBAAAJPQEAAAk+AQAACT8BAAAJQAEAAAlBAQAACUIBAAAJQwEAAAlEAQAACUUBAAAJRgEAAAlHAQAACUgBAAAJSQEAAAlKAQAACUsBAAAJTAEAAAlNAQAACU4BAAAJTwEAAAlQAQAACVEBAAAJUgEAAAlTAQAACVQBAAAJVQEAAAlWAQAACVcBAAAJWAEAAAlZAQAACVoBAAAJWwEAAAlcAQAACV0BAAAJXgEAAAlfAQAACWABAAAJYQEAAAliAQAACWMBAAAJZAEAAAllAQAACWYBAAAJZwEAAAloAQAACWkBAAAJagEAAAlrAQAACWwBAAAJbQEAAAluAQAACW8BAAAJcAEAAAlxAQAACXIBAAAJcwEAAAl0AQAACXUBAAAJdgEAAAl3AQAACXgBAAAJeQEAAAl6AQAACXsBAAAJfAEAAAl9AQAACX4BAAAJfwEAAAmAAQAACYEBAAAJggEAAAmDAQAACYQBAAAJhQEAAAmGAQAACYcBAAAJiAEAAAmJAQAACYoBAAAJiwEAAAmMAQAACY0BAAAJjgEAAAmPAQAACZABAAAJkQEAAAmSAQAACZMBAAAJlAEAAAmVAQAACZYBAAAJlwEAAAmYAQAACZkBAAAJmgEAAAmbAQAACZwBAAAJnQEAAAmeAQAACZ8BAAAJoAEAAAmhAQAACaIBAAAJowEAAAmkAQAACaUBAAAJpgEAAAmnAQAACagBAAAJqQEAAAmqAQAACasBAAAJrAEAAAmtAQAACa4BAAAJrwEAAAmwAQAACbEBAAAJsgEAAAmzAQAACbQBAAAJtQEAAAm2AQAACbcBAAAJuAEAAAm5AQAACboBAAAJuwEAAAm8AQAACb0BAAAJvgEAAAm/AQAACcABAAAJwQEAAAnCAQAACcMBAAAJxAEAAAnFAQAACcYBAAAJxwEAAAnIAQAACckBAAAJygEAAAnLAQAACcwBAAAJzQEAAAnOAQAACc8BAAAJ0AEAAAnRAQAACdIBAAAJ0wEAAAnUAQAACdUBAAAJ1gEAAAnXAQAACdgBAAAJ2QEAAAnaAQAACdsBAAAJ3AEAAAndAQAACd4BAAAJ3wEAAAngAQAACeEBAAAJ4gEAAAnjAQAACeQBAAAJ5QEAAAnmAQAACecBAAAJ6AEAAAnpAQAACeoBAAAJ6wEAAAnsAQAACe0BAAAJ7gEAAAnvAQAACfABAAAJ8QEAAAnyAQAACfMBAAAJ9AEAAAn1AQAACfYBAAAJ9wEAAAn4AQAACfkBAAAJ+gEAAAn7AQAACfwBAAAJ/QEAAAn+AQAACf8BAAAJAAIAAAkBAgAACQICAAAJAwIAAAkEAgAADSkHIwAAAAABAAAAAAEAAAQKSW5rUG9pbnRWMQIAAAAJBQIAAAkGAgAACQcCAAAJCAIAAAkJAgAACQoCAAAJCwIAAAkMAgAACQ0CAAAJDgIAAAkPAgAACRACAAAJEQIAAAkSAgAACRMCAAAJFAIAAAkVAgAACRYCAAAJFwIAAAkYAgAACRkCAAAJGgIAAAkbAgAACRwCAAAJHQIAAAkeAgAACR8CAAAJIAIAAAkhAgAACSICAAAJIwIAAAkkAgAACSUCAAAJJgIAAAknAgAACSgCAAAJKQIAAAkqAgAACSsCAAAJLAIAAAktAgAACS4CAAAJLwIAAAkwAgAACTECAAAJMgIAAAkzAgAACTQCAAAJNQIAAAk2AgAACTcCAAAJOAIAAAk5AgAACToCAAAJOwIAAAk8AgAACT0CAAAJPgIAAAk/AgAACUACAAAJQQIAAAlCAgAACUMCAAAJRAIAAAlFAgAACUYCAAAJRwIAAAlIAgAACUkCAAAJSgIAAAlLAgAACUwCAAAJTQIAAAlOAgAACU8CAAAJUAIAAAlRAgAACVICAAAJUwIAAAlUAgAACVUCAAAJVgIAAAlXAgAACVgCAAAJWQIAAAlaAgAACVsCAAAJXAIAAAldAgAACV4CAAAJXwIAAAlgAgAACWECAAAJYgIAAAljAgAACWQCAAAJZQIAAAlmAgAACWcCAAAJaAIAAAlpAgAACWoCAAAJawIAAAlsAgAACW0CAAAJbgIAAAlvAgAACXACAAAJcQIAAAlyAgAACXMCAAAJdAIAAAl1AgAACXYCAAAJdwIAAAl4AgAACXkCAAAJegIAAAl7AgAACXwCAAAJfQIAAAl+AgAACX8CAAAJgAIAAAmBAgAACYICAAAJgwIAAAmEAgAACYUCAAAJhgIAAAmHAgAACYgCAAAJiQIAAAmKAgAACYsCAAAJjAIAAAmNAgAACY4CAAAJjwIAAAmQAgAACZECAAANcwclAAAAAAEAAACAAAAABApJbmtQb2ludFYxAgAAAAmSAgAACZMCAAAJlAIAAAmVAgAACZYCAAAJlwIAAAmYAgAACZkCAAAJmgIAAAmbAgAACZwCAAAJnQIAAAmeAgAACZ8CAAAJoAIAAAmhAgAACaICAAAJowIAAAmkAgAACaUCAAAJpgIAAAmnAgAACagCAAAJqQIAAAmqAgAACasCAAAJrAIAAAmtAgAACa4CAAAJrwIAAAmwAgAACbECAAAJsgIAAAmzAgAACbQCAAAJtQIAAAm2AgAACbcCAAAJuAIAAAm5AgAACboCAAAJuwIAAAm8AgAACb0CAAAJvgIAAAm/AgAACcACAAAJwQIAAAnCAgAACcMCAAAJxAIAAAnFAgAACcYCAAAJxwIAAAnIAgAACckCAAAJygIAAAnLAgAACcwCAAAJzQIAAAnOAgAACc8CAAAJ0AIAAAnRAgAACdICAAAJ0wIAAAnUAgAACdUCAAAJ1gIAAAnXAgAACdgCAAAJ2QIAAAnaAgAACdsCAAAJ3AIAAAndAgAACd4CAAAJ3wIAAAngAgAACeECAAAJ4gIAAAnjAgAACeQCAAAJ5QIAAAnmAgAACecCAAAJ6AIAAAnpAgAACeoCAAAJ6wIAAAnsAgAACe0CAAAJ7gIAAAnvAgAACfACAAAJ8QIAAAnyAgAACfMCAAAJ9AIAAAn1AgAACfYCAAAJ9wIAAAn4AgAACfkCAAAJ+gIAAAn7AgAACfwCAAAJ/QIAAAn+AgAACf8CAAAJAAMAAAkBAwAACQIDAAAJAwMAAAkEAwAACQUDAAAJBgMAAAkHAwAACQgDAAAJCQMAAA0IBycAAAAAAQAAAIAAAAAECklua1BvaW50VjECAAAACQoDAAAJCwMAAAkMAwAACQ0DAAAJDgMAAAkPAwAACRADAAAJEQMAAAkSAwAACRMDAAAJFAMAAAkVAwAACRYDAAAJFwMAAAkYAwAACRkDAAAJGgMAAAkbAwAACRwDAAAJHQMAAAkeAwAACR8DAAAJIAMAAAkhAwAACSIDAAAJIwMAAAkkAwAACSUDAAAJJgMAAAknAwAACSgDAAAJKQMAAAkqAwAACSsDAAAJLAMAAAktAwAACS4DAAAJLwMAAAkwAwAACTEDAAAJMgMAAAkzAwAACTQDAAAJNQMAAAk2AwAACTcDAAAJOAMAAAk5AwAACToDAAAJOwMAAAk8AwAACT0DAAAJPgMAAAk/AwAACUADAAAJQQMAAAlCAwAACUMDAAAJRAMAAAlFAwAACUYDAAAJRwMAAAlIAwAACUkDAAAJSgMAAAlLAwAACUwDAAAJTQMAAAlOAwAACU8DAAAJUAMAAAlRAwAACVIDAAAJUwMAAAlUAwAACVUDAAAJVgMAAAlXAwAACVgDAAAJWQMAAAlaAwAACVsDAAAJXAMAAAldAwAACV4DAAAJXwMAAAlgAwAACWEDAAAJYgMAAAljAwAACWQDAAAJZQMAAAlmAwAACWcDAAANIgcpAAAAAAEAAACAAAAABApJbmtQb2ludFYxAgAAAAloAwAACWkDAAAJagMAAAlrAwAACWwDAAAJbQMAAAluAwAACW8DAAAJcAMAAAlxAwAACXIDAAAJcwMAAAl0AwAACXUDAAAJdgMAAAl3AwAACXgDAAAJeQMAAAl6AwAACXsDAAAJfAMAAAl9AwAACX4DAAAJfwMAAAmAAwAACYEDAAAJggMAAAmDAwAACYQDAAAJhQMAAAmGAwAACYcDAAAJiAMAAAmJAwAACYoDAAAJiwMAAAmMAwAACY0DAAAJjgMAAAmPAwAACZADAAAJkQMAAAmSAwAACZMDAAAJlAMAAAmVAwAACZYDAAAJlwMAAAmYAwAACZkDAAAJmgMAAAmbAwAACZwDAAAJnQMAAAmeAwAACZ8DAAAJoAMAAAmhAwAACaIDAAAJowMAAAmkAwAACaUDAAAJpgMAAAmnAwAACagDAAAJqQMAAAmqAwAACasDAAAJrAMAAAmtAwAACa4DAAAJrwMAAAmwAwAACbEDAAAJsgMAAAmzAwAACbQDAAAJtQMAAAm2AwAACbcDAAAJuAMAAAm5AwAACboDAAAJuwMAAAm8AwAACb0DAAAJvgMAAAm/AwAACcADAAAJwQMAAAnCAwAACcMDAAAJxAMAAAnFAwAADSIHKwAAAAABAAAAAAEAAAQKSW5rUG9pbnRWMQIAAAAJxgMAAAnHAwAACcgDAAAJyQMAAAnKAwAACcsDAAAJzAMAAAnNAwAACc4DAAAJzwMAAAnQAwAACdEDAAAJ0gMAAAnTAwAACdQDAAAJ1QMAAAnWAwAACdcDAAAJ2AMAAAnZAwAACdoDAAAJ2wMAAAncAwAACd0DAAAJ3gMAAAnfAwAACeADAAAJ4QMAAAniAwAACeMDAAAJ5AMAAAnlAwAACeYDAAAJ5wMAAAnoAwAACekDAAAJ6gMAAAnrAwAACewDAAAJ7QMAAAnuAwAACe8DAAAJ8AMAAAnxAwAACfIDAAAJ8wMAAAn0AwAACfUDAAAJ9gMAAAn3AwAACfgDAAAJ+QMAAAn6AwAACfsDAAAJ/AMAAAn9AwAACf4DAAAJ/wMAAAkABAAACQEEAAAJAgQAAAkDBAAACQQEAAAJBQQAAAkGBAAACQcEAAAJCAQAAAkJBAAACQoEAAAJCwQAAAkMBAAACQ0EAAAJDgQAAAkPBAAACRAEAAAJEQQAAAkSBAAACRMEAAAJFAQAAAkVBAAACRYEAAAJFwQAAAkYBAAACRkEAAAJGgQAAAkbBAAACRwEAAAJHQQAAAkeBAAACR8EAAAJIAQAAAkhBAAACSIEAAAJIwQAAAkkBAAACSUEAAAJJgQAAAknBAAACSgEAAAJKQQAAAkqBAAACSsEAAAJLAQAAAktBAAACS4EAAAJLwQAAAkwBAAACTEEAAAJMgQAAAkzBAAACTQEAAAJNQQAAAk2BAAACTcEAAAJOAQAAAk5BAAACToEAAAJOwQAAAk8BAAACT0EAAAJPgQAAAk/BAAACUAEAAAJQQQAAAlCBAAACUMEAAAJRAQAAAlFBAAACUYEAAAJRwQAAAlIBAAACUkEAAAJSgQAAAlLBAAACUwEAAAJTQQAAA14By0AAAAAAQAAAAACAAAECklua1BvaW50VjECAAAACU4EAAAJTwQAAAlQBAAACVEEAAAJUgQAAAlTBAAACVQEAAAJVQQAAAlWBAAACVcEAAAJWAQAAAlZBAAACVoEAAAJWwQAAAlcBAAACV0EAAAJXgQAAAlfBAAACWAEAAAJYQQAAAliBAAACWMEAAAJZAQAAAllBAAACWYEAAAJZwQAAAloBAAACWkEAAAJagQAAAlrBAAACWwEAAAJbQQAAAluBAAACW8EAAAJcAQAAAlxBAAACXIEAAAJcwQAAAl0BAAACXUEAAAJdgQAAAl3BAAACXgEAAAJeQQAAAl6BAAACXsEAAAJfAQAAAl9BAAACX4EAAAJfwQAAAmABAAACYEEAAAJggQAAAmDBAAACYQEAAAJhQQAAAmGBAAACYcEAAAJiAQAAAmJBAAACYoEAAAJiwQAAAmMBAAACY0EAAAJjgQAAAmPBAAACZAEAAAJkQQAAAmSBAAACZMEAAAJlAQAAAmVBAAACZYEAAAJlwQAAAmYBAAACZkEAAAJmgQAAAmbBAAACZwEAAAJnQQAAAmeBAAACZ8EAAAJoAQAAAmhBAAACaIEAAAJowQAAAmkBAAACaUEAAAJpgQAAAmnBAAACagEAAAJqQQAAAmqBAAACasEAAAJrAQAAAmtBAAACa4EAAAJrwQAAAmwBAAACbEEAAAJsgQAAAmzBAAACbQEAAAJtQQAAAm2BAAACbcEAAAJuAQAAAm5BAAACboEAAAJuwQAAAm8BAAACb0EAAAJvgQAAAm/BAAACcAEAAAJwQQAAAnCBAAACcMEAAAJxAQAAAnFBAAACcYEAAAJxwQAAAnIBAAACckEAAAJygQAAAnLBAAACcwEAAAJzQQAAAnOBAAACc8EAAAJ0AQAAAnRBAAACdIEAAAJ0wQAAAnUBAAACdUEAAAJ1gQAAAnXBAAACdgEAAAJ2QQAAAnaBAAACdsEAAAJ3AQAAAndBAAACd4EAAAJ3wQAAAngBAAACeEEAAAJ4gQAAAnjBAAACeQEAAAJ5QQAAAnmBAAACecEAAAJ6AQAAAnpBAAACeoEAAAJ6wQAAAnsBAAACe0EAAAJ7gQAAAnvBAAACfAEAAAJ8QQAAAnyBAAACfMEAAAJ9AQAAAn1BAAACfYEAAAJ9wQAAAn4BAAACfkEAAAJ+gQAAAn7BAAACfwEAAAJ/QQAAAn+BAAACf8EAAAJAAUAAAkBBQAACQIFAAAJAwUAAAkEBQAACQUFAAAJBgUAAAkHBQAACQgFAAAJCQUAAAkKBQAACQsFAAAJDAUAAAkNBQAACQ4FAAAJDwUAAAkQBQAACREFAAAJEgUAAAkTBQAACRQFAAAJFQUAAAkWBQAACRcFAAAJGAUAAAkZBQAACRoFAAAJGwUAAAkcBQAACR0FAAAJHgUAAAkfBQAACSAFAAAJIQUAAAkiBQAACSMFAAAJJAUAAAklBQAACSYFAAAJJwUAAAkoBQAACSkFAAAJKgUAAAkrBQAACSwFAAAJLQUAAAkuBQAACS8FAAAJMAUAAAkxBQAACTIFAAAJMwUAAAk0BQAACTUFAAAJNgUAAAk3BQAACTgFAAAJOQUAAAk6BQAACTsFAAAJPAUAAAk9BQAACT4FAAAJPwUAAAlABQAACUEFAAAJQgUAAAlDBQAACUQFAAAJRQUAAAlGBQAACUcFAAAJSAUAAAlJBQAACUoFAAAJSwUAAAlMBQAACU0FAAAJTgUAAAlPBQAACVAFAAAJUQUAAAlSBQAACVMFAAAJVAUAAAlVBQAACVYFAAAJVwUAAAlYBQAACVkFAAAJWgUAAAlbBQAACVwFAAAJXQUAAAleBQAACV8FAAAJYAUAAAlhBQAACWIFAAAJYwUAAAlkBQAACWUFAAAJZgUAAAlnBQAACWgFAAAJaQUAAAlqBQAACWsFAAAJbAUAAAltBQAACW4FAAAJbwUAAAlwBQAACXEFAAAJcgUAAAlzBQAACXQFAAAJdQUAAAl2BQAACXcFAAAJeAUAAAl5BQAACXoFAAAJewUAAAl8BQAACX0FAAAJfgUAAAl/BQAACYAFAAAJgQUAAAmCBQAACYMFAAAJhAUAAAmFBQAACYYFAAAJhwUAAAmIBQAACYkFAAAJigUAAAmLBQAACYwFAAAJjQUAAAmOBQAACY8FAAAJkAUAAAmRBQAACZIFAAAJkwUAAAmUBQAACZUFAAAJlgUAAAmXBQAACZgFAAAJmQUAAAmaBQAACZsFAAAJnAUAAAmdBQAACZ4FAAAJnwUAAAmgBQAACaEFAAAJogUAAAmjBQAACaQFAAAJpQUAAAmmBQAACacFAAAJqAUAAAmpBQAACaoFAAAJqwUAAAmsBQAACa0FAAAJrgUAAAmvBQAACbAFAAAJsQUAAAmyBQAACbMFAAAJtAUAAAm1BQAACbYFAAAJtwUAAAm4BQAACbkFAAAJugUAAAm7BQAACbwFAAAJvQUAAAm+BQAACb8FAAAJwAUAAAnBBQAACcIFAAAJwwUAAAnEBQAACcUFAAAJxgUAAAnHBQAACcgFAAAJyQUAAAnKBQAACcsFAAAJzAUAAAnNBQAACc4FAAAJzwUAAAnQBQAACdEFAAAJ0gUAAAnTBQAACdQFAAAJ1QUAAAnWBQAACdcFAAAJ2AUAAAnZBQAACdoFAAAJ2wUAAAncBQAACd0FAAAJ3gUAAAnfBQAACeAFAAAJ4QUAAAniBQAACeMFAAAJ5AUAAAnlBQAACeYFAAAJ5wUAAAnoBQAACekFAAAJ6gUAAAnrBQAACewFAAAJ7QUAAAnuBQAACe8FAAAJ8AUAAAnxBQAACfIFAAAJ8wUAAAn0BQAACfUFAAAJ9gUAAAn3BQAACfgFAAAJ+QUAAAn6BQAACfsFAAAJ/AUAAAn9BQAACf4FAAAJ/wUAAAkABgAACQEGAAAJAgYAAAkDBgAACQQGAAAJBQYAAAkGBgAACQcGAAAJCAYAAAkJBgAACQoGAAAJCwYAAAkMBgAACQ0GAAAJDgYAAAkPBgAACRAGAAAJEQYAAAkSBgAACRMGAAAJFAYAAAkVBgAACRYGAAAJFwYAAAkYBgAACRkGAAAJGgYAAAkbBgAACRwGAAAJHQYAAAkeBgAACR8GAAAJIAYAAAkhBgAACSIGAAAJIwYAAAkkBgAACSUGAAAJJgYAAAknBgAACSgGAAAJKQYAAAkqBgAACSsGAAAJLAYAAAktBgAACS4GAAAJLwYAAAkwBgAACTEGAAAJMgYAAAkzBgAACTQGAAANGQUuAAAACklua1BvaW50VjEEAAAAAVgBWQ5QcmVzc3VyZUZhY3RvcglUaW1lU3RhbXAAAAAABgYLEAIAAADg6jC3NvKiPxBuqdmwH+4/AAAAPwAAAAAAAAAAAS8AAAAuAAAA4Oowtzbyoj8QbqnZsB/uPwAAAD8PAAAAAAAAAAEwAAAALgAAAODqMLc28qI/EG6p2bAf7j8AAAA/DwAAAAAAAAABMQAAAC4AAADg6jC3NvKiPxBuqdmwH+4/AAAAPx8AAAAAAAAAATIAAAAuAAAA4Oowtzbyoj8QbqnZsB/uPwAAAD8fAAAAAAAAAAEzAAAALgAAAODqMLc28qI/EG6p2bAf7j8AAAA/HwAAAAAAAAABNAAAAC4AAADg6jC3NvKiPxBuqdmwH+4/AAAAPx8AAAAAAAAAATUAAAAuAAAA4Oowtzbyoj8QbqnZsB/uPwAAAD8+AAAAAAAAAAE2AAAALgAAAODqMLc28qI/EG6p2bAf7j8AAAA/PgAAAAAAAAABNwAAAC4AAADg6jC3NvKiPxBuqdmwH+4/AAAAPz4AAAAAAAAAATgAAAAuAAAA4Oowtzbyoj8QbqnZsB/uPwAAAD8+AAAAAAAAAAE5AAAALgAAAODqMLc28qI/EG6p2bAf7j8AAAA/PgAAAAAAAAABOgAAAC4AAABgcWNw2rGkP2o27O9i0O0/AAAAP3YAAAAAAAAAATsAAAAuAAAAEKd3uuhkpT/qTW9607vtPwAAAD92AAAAAAAAAAE8AAAALgAAAHCZknKmU6Y/Dvu7GFSk7T8AAAA/hQAAAAAAAAABPQAAAC4AAAAg6rDhO2CnP3zTm970hu0/AAAAP4UAAAAAAAAAAT4AAAAuAAAA0DrPUNFsqD+ggOh8dW/tPwAAAD+kAAAAAAAAAAE/AAAALgAAAODO5lG3Pak/UoRbajZM7T8AAAA/pAAAAAAAAAABQAAAAC4AAABgOg/m06OqPwqIzlf3KO0/AAAAP6QAAAAAAAAAAUEAAAAuAAAAsCwqnpGSqz/SyuQJiA7tPwAAAD/EAAAAAAAAAAFCAAAALgAAAHB9SA0nn6w/nA37uxj07D8AAAA/xAAAAAAAAAABQwAAAC4AAAAgs1xXNVKtP2RQEW6p2ew/AAAAP8QAAAAAAAAAAUQAAAAuAAAAkKV3D/NArj/QKPEzSrzsPwAAAD/jAAAAAAAAAAFFAAAALgAAAKA5jxDZEa8/UkB0vrqn7D8AAAA/4wAAAAAAAAABRgAAAC4AAAAAFlVkSwCwPxqDinBLjew/AAAAP+MAAAAAAAAAAUcAAAAuAAAAUD7kG5aGsD/gxaAi3HLsPwAAAD/zAAAAAAAAAAFIAAAALgAAAFgIcBwJ77A/TJ6A6HxV7D8AAAA/8wAAAAAAAAABSQAAAC4AAAAYdPhlpDmxP7p2YK4dOOw/AAAAPxIBAAAAAAAAAUoAAAAuAAAAID6EZheisT8oT0B0vhrsPwAAAD8SAQAAAAAAAAFLAAAALgAAAPhYjoue+7E/8JFWJk8A7D8AAAA/IQEAAAAAAAABTAAAAC4AAACYFZX5TTeyPwIAAAAA4Os/AAAAPyEBAAAAAAAAAU0AAAAuAAAAMNKbZ/1ysj8mrUyegMjrPwAAAD8xAQAAAAAAAAFOAAAALgAAAOg9JLGYvbI/psTPKPGz6z8AAAA/MQEAAAAAAAABTwAAAC4AAACgqaz6MwizP2wH5tqBmes/AAAAP0EBAAAAAAAAAVAAAAAuAAAAqHM4+6Zwsz8iC1nIQnbrPwAAAD9BAQAAAAAAAAFRAAAALgAAAODsRdcF6LM/oCLcUrNh6z8AAAA/YAEAAAAAAAABUgAAAC4AAADAB1D8jEG0P3yklckTUOs/AAAAP2ABAAAAAAAAAVMAAAAuAAAA8IBd2Ou4tD/ofHWPtDLrPwAAAD9gAQAAAAAAAAFUAAAALgAAAPBK6dheIbU/sr+LQUUY6z8AAAA/fwEAAAAAAAABVQAAAC4AAACwtnEi+mu1P45BRbilBus/AAAAP38BAAAAAAAAAVYAAAAuAAAASHN4kKmntT96AqLz1f3qPwAAAD9/AQAAAAAAAAFXAAAALgAAALiA/SJt1LU/aMP+Lgb16j8AAAA/ngEAAAAAAAABWAAAAC4AAABQPQSRHBC2P56v7pFW5uo/AAAAP54BAAAAAAAAAVkAAAAuAAAAoJsHSPQttj8yBhXhltrqPwAAAD+eAQAAAAAAAAFaAAAALgAAABCpjNq3WrY/ejGoCLfU6j8AAAA/rgEAAAAAAAABWwAAAC4AAAA4WA62o2m2PwyIzlf3yOo/AAAAP64BAAAAAAAAAVwAAAAuAAAA0BQVJFOltj/4SCuTJ8DqPwAAAD+uAQAAAAAAAAFdAAAALgAAAIiAnW3u77Y/dmCuHZir6j8AAAA/zQEAAAAAAAABXgAAAC4AAAAgPaTbnSu3P6xMnoDonOo/AAAAP80BAAAAAAAAAV8AAAAuAAAAuPmqSU1ntz+Izlf3SIvqPwAAAD/NAQAAAAAAAAFgAAAALgAAAFC2sbf8orc/UhFuqdlw6j8AAAA/7QEAAAAAAAABYQAAAC4AAADocrglrN63P9Ao8TNKXOo/AAAAP+0BAAAAAAAAAWIAAAAuAAAAyI3CSjM4uD/21T3SykTqPwAAAD8MAgAAAAAAAAFjAAAALgAAAIj5SpTOgrg/dO3AXDsw6j8AAAA/DAIAAAAAAAABZAAAAC4AAABoFFW5Vdy4P5iaDfu7GOo/AAAAPwwCAAAAAAAAAWUAAAAuAAAAcN7guchEuT9g3SOtTP7pPwAAAD8bAgAAAAAAAAFmAAAALgAAADBKaQNkj7k/4PSmN73p6T8AAAA/GwIAAAAAAAABZwAAAC4AAADotfFM/9m5PxbhlpoN2+k/AAAAPzsCAAAAAAAAAWgAAAAuAAAAqCF6lpokuj9MzYb9XczpPwAAAD87AgAAAAAAAAFpAAAALgAAAEDegARKYLo/KE9AdL666T8AAAA/SgIAAAAAAAABagAAAC4AAAD4SQlO5aq6PwDR+eoeqek/AAAAP0oCAAAAAAAAAWsAAAAuAAAAuLWRl4D1uj+A6Hx1j5TpPwAAAD9ZAgAAAAAAAAFsAAAALgAAAOgun3PfbLs/ppXJExB96T8AAAA/WQIAAAAAAAABbQAAAC4AAADw+Cp0UtW7PxJuqdmwX+k/AAAAP3gCAAAAAAAAAW4AAAAuAAAAIHI4ULFMvD+ARomfUULpPwAAAD94AgAAAAAAAAFvAAAALgAAAEjrRSwQxLw/7B5pZfIk6T8AAAA/eAIAAAAAAAABcAAAAC4AAADIwla/Rlm9P6Ai3FKzAek/AAAAP5cCAAAAAAAAAXEAAAAuAAAA0Iziv7nBvT+ykIUsZOHoPwAAAD+XAgAAAAAAAAFyAAAALgAAAECaZ1J97r0/aJT4GSW+6D8AAAA/lwIAAAAAAAABcwAAAC4AAADYVm7ALCq+P45BRbilpug/AAAAP6cCAAAAAAAAAXQAAAAuAAAAkML2Cch0vj/m2oG5doDoPwAAAD+nAgAAAAAAAAF1AAAALgAAAFAuf1Njv74/+Egrkydg6D8AAAA/xgIAAAAAAAABdgAAAC4AAAAQmged/gm/P8CLQUW4Reg/AAAAP8YCAAAAAAAAAXcAAAAuAAAAqFYOC65Fvz8+o8TPKDHoPwAAAD/WAgAAAAAAAAF4AAAALgAAAGDCllRJkL8/YlARbqkZ6D8AAAA/1gIAAAAAAAABeQAAAC4AAAAYLh+e5Nq/P4j9XQwqAug/AAAAP+YCAAAAAAAAAXoAAAAuAAAAWPUSBkoLwD9ifxeDivDnPwAAAD/mAgAAAAAAAAF7AAAALgAAADgr16qXMMA/KsItNRvW5z8AAAA/BQMAAAAAAAABfAAAAC4AAACEidphb07APwZE56t7xOc/AAAAPwUDAAAAAAAAAX0AAAAuAAAAZL+eBr1zwD8q8TNK/KznPwAAAD8FAwAAAAAAAAF+AAAALgAAAIhuIOKogsA/qgi31GyY5z8AAAA/JAMAAAAAAAABfwAAAC4AAABopOSG9qfAPzxf3SOtjOc/AAAAPyQDAAAAAAAAAYAAAAAuAAAARNqoK0TNwD8W4ZaaDXvnPwAAAD8kAwAAAAAAAAGBAAAALgAAALTnLb4H+sA/8mJQEW5p5z8AAAA/QwMAAAAAAAABggAAAC4AAAC8zHM+QS7BPwLR+eoeSec/AAAAP0MDAAAAAAAAAYMAAAAuAAAA5GA7mmZxwT8SP6PEzyjnPwAAAD9DAwAAAAAAAAGEAAAALgAAAKDMw+MBvME/tgNz7cD85j8AAAA/UwMAAAAAAAABhQAAAC4AAADMYIs/J//BP6Tz1T3SyuY/AAAAP1MDAAAAAAAAAYYAAAAuAAAA+PRSm0xCwj+Q4ziO45jmPwAAAD9yAwAAAAAAAAGHAAAALgAAANQqF0CaZ8I/MKgIt9Rs5j8AAAA/cgMAAAAAAAABiAAAAC4AAAAgiRr3cYXCP0IWspCFTOY/AAAAP3IDAAAAAAAAAYkAAAAuAAAAlJafiTWywj9UhFtqNizmPwAAAD+RAwAAAAAAAAGKAAAALgAAAACkJBz53sI/MAYV4ZYa5j8AAAA/kQMAAAAAAAABiwAAAC4AAADg2ejARgTDP1KzYX8XA+Y/AAAAP5EDAAAAAAAAAYwAAAAuAAAAwA+tZZQpwz8c9ncxqOjlPwAAAD+xAwAAAAAAAAGNAAAALgAAAMT08uXNXcM/nA37uxjU5T8AAAA/sQMAAAAAAAABjgAAAC4AAADE2ThmB5LDP8C6R1qZvOU/AAAAP7EDAAAAAAAAAY8AAAAuAAAApA/9ClW3wz/kZ5T4GaXlPwAAAD/AAwAAAAAAAAGQAAAALgAAAIRFwa+i3MM/BhXhlpqN5T8AAAA/wAMAAAAAAAABkQAAAC4AAAD0UkZCZgnEP3TtwFw7cOU/AAAAP+ADAAAAAAAAAZIAAAAuAAAAHALIHVIYxD9yHMdxHEflPwAAAD/gAwAAAAAAAAGTAAAALgAAANSICuezLsQ/zrUDc+0g5T8AAAA/4AMAAAAAAAABlAAAAC4AAACwvs6LAVTEPyhPQHS++uQ/AAAAP/8DAAAAAAAAAZUAAAAuAAAAlPSSME95xD8ofkaJn9HkPwAAAD//AwAAAAAAAAGWAAAALgAAAAACGMMSpsQ/NuzvYlCx5D8AAAA//wMAAAAAAAABlwAAAC4AAAB0D51V1tLEP+zvYlARjuQ/AAAAPw4EAAAAAAAAAZgAAAAuAAAACMyjw4UOxT+k89U90mrkPwAAAD8OBAAAAAAAAAGZAAAALgAAADhgax+rUcU/bDbs72JQ5D8AAAA/LgQAAAAAAAABmgAAAC4AAACEo7RWvKPFP9gOzLUDM+Q/AAAAPy4EAAAAAAAAAZsAAAAuAAAArDd8suHmxT+0kIUsZCHkPwAAAD89BAAAAAAAAAGcAAAALgAAAEj0giCRIsY/jhI/o8QP5D8AAAA/PQQAAAAAAAABnQAAAC4AAABwiEp8tmXGP8b+LgYVAeQ/AAAAP00EAAAAAAAAAZ4AAAAuAAAALPTSxVGwxj9WVVVVVfXjPwAAAD9NBAAAAAAAAAGfAAAALgAAAHw3HP1iAsc/ZsP+LgbV4z8AAAA/cAQAAAAAAAABoAAAAC4AAADMemU0dFTHPxzHcRzHseM/AAAAP3AEAAAAAAAAAaEAAAAuAAAAZDdsoiOQxz8uNRv2d5HjPwAAAD+ABAAAAAAAAAGiAAAALgAAAPjzchDTy8c/LmQhC1lo4z8AAAA/gAQAAAAAAAABowAAAC4AAAD82LiQDADIPxxUhFtqNuM/AAAAP48EAAAAAAAAAaQAAAAuAAAAcOY9I9AsyD8Yg4pwSw3jPwAAAD+PBAAAAAAAAAGlAAAALgAAAFAcAsgdUsg/qAi31GzY4j8AAAA/rwQAAAAAAAABpgAAAC4AAAAIo0SRf2jIP6g3velNr+I/AAAAP68EAAAAAAAAAacAAAAuAAAA6NgINs2NyD+mZsP+LobiPwAAAD+vBAAAAAAAAAGoAAAALgAAAKBfS/8upMg/uNRs2N9l4j8AAAA/vgQAAAAAAAABqQAAAC4AAABU5o3IkLrIP9yBuXZgTuI/AAAAP74EAAAAAAAAAaoAAAAuAAAANBxSbd7fyD9cmTwB0TniPwAAAD/eBAAAAAAAAAGrAAAALgAAABRSFhIsBck/2LC/i0El4j8AAAA/3gQAAAAAAAABrAAAAC4AAABgsBnJAyPJP7QyeQKiE+I/AAAAP94EAAAAAAAAAa0AAAAuAAAAhF+bpO8xyT+i89U90griPwAAAD/9BAAAAAAAAAGuAAAALgAAAIhE4SQpZsk/IAtZyEL24T8AAAA//QQAAAAAAAABrwAAAC4AAAD8UWa37JLJP1b3SCuT5+E/AAAAP/0EAAAAAAAAAbAAAAAuAAAAbF/rSbC/yT/YDsy1A9PhPwAAAD8cBQAAAAAAAAGxAAAALgAAAHBEMcrp88k/WCZPQHS+4T8AAAA/HAUAAAAAAAABsgAAAC4AAAB0KXdKIyjKP8T+LgYVoeE/AAAAPxwFAAAAAAAAAbMAAAAuAAAAwGzAgTR6yj+ggOh8dY/hPwAAAD8sBQAAAAAAAAG0AAAALgAAAIDYSMvPxMo/aMP+LgZ14T8AAAA/LAUAAAAAAAABtQAAAC4AAADQG5IC4RbLP9Kb3vSmV+E/AAAAP0sFAAAAAAAAAbYAAAAuAAAAIF/bOfJoyz8c9ncxqCjhPwAAAD9LBQAAAAAAAAG3AAAALgAAANzKY4ONs8s/vrpHWpn84D8AAAA/SwUAAAAAAAABuAAAAC4AAAAIXyvfsvbLP3a+ukda2eA/AAAAP2oFAAAAAAAAAbkAAAAuAAAA6JTvgwAczD+ILGQhC7ngPwAAAD9qBQAAAAAAAAG6AAAALgAAAMDKsyhOQcw/9ARE56ub4D8AAAA/agUAAAAAAAABuwAAAC4AAAAMKbffJV/MPxiykIUshOA/AAAAP3oFAAAAAAAAAbwAAAAuAAAANNg4uxFuzD+WyRMQnW/gPwAAAD96BQAAAAAAAAG9AAAALgAAABQO/V9fk8w/uHZgrh1Y4D8AAAA/mQUAAAAAAAABvgAAAC4AAABgbAAXN7HMP/BiUBFuSeA/AAAAP5kFAAAAAAAAAb8AAAAuAAAArMoDzg7PzD8mT0B0vjrgPwAAAD+pBQAAAAAAAAHAAAAALgAAABjYiGDS+8w/ANH56h4p4D8AAAA/qQUAAAAAAAABwQAAAC4AAABkNowXqhnNPzi96U1vGuA/AAAAP7gFAAAAAAAAAcIAAAAuAAAA2EMRqm1GzT8SP6PEzwjgPwAAAD+4BQAAAAAAAAHDAAAALgAAAEhRljwxc80/lIUsZCHL3z8AAAA/2AUAAAAAAAABxAAAAC4AAAC8XhvP9J/NPwCNEj+jhN8/AAAAP9gFAAAAAAAAAcUAAAAuAAAAnJTfc0LFzT/46h5pZTLfPwAAAD/YBQAAAAAAAAHGAAAALgAAAMAop89nCM4/jJ9R4mfU3j8AAAA/9wUAAAAAAAABxwAAAC4AAABg5a09F0TOPzwB0fnqXt4/AAAAP/cFAAAAAAAAAcgAAAAuAAAAZK85Poqszj+oN73pTe/dPwAAAD/3BQAAAAAAAAHJAAAALgAAAJAoRxrpI88/WJk8AdF53T8AAAA/FgYAAAAAAAABygAAAC4AAAAsypMI0pPPP1j3SCuTJ90/AAAAPxYGAAAAAAAAAcsAAAAuAAAAFOWdLVntzz80qAi31OzcPwAAAD8WBgAAAAAAAAHMAAAALgAAAMJrNCArJ9A/DFnIQhay3D8AAAA/JgYAAAAAAAABzQAAAC4AAACiofjEeEzQP1SzYX8Xg9w/AAAAPyYGAAAAAAAAAc4AAAAuAAAAuGvccgtu0D/oOI7jOE7cPwAAAD9FBgAAAAAAAAHPAAAALgAAAJShoBdZk9A/5GeU+Bkl3D8AAAA/RQYAAAAAAAAB0AAAAC4AAABOKOPguqnQPwRE56t75Ns/AAAAP0UGAAAAAAAAAdEAAAAuAAAABq8lqhzA0D9wS82G/Z3bPwAAAD9kBgAAAAAAAAHSAAAALgAAACxep4UIz9A/2FKzYX9X2z8AAAA/ZAYAAAAAAAAB0wAAAC4AAADk5OlOauXQP9ywv4tBBds/AAAAP2QGAAAAAAAAAdQAAAAuAAAAnGssGMz70D+QEj+jxI/aPwAAAD+CBgAAAAAAAAHVAAAALgAAAIyGjupyDtE/rB2Yawcm2j8AAAA/ggYAAAAAAAAB1gAAAC4AAAAMebGqjyjRP9Ao8TNKvNk/AAAAP4IGAAAAAAAAAdcAAAAuAAAAIkOVWCJK0T9g3SOtTF7ZPwAAAD+SBgAAAAAAAAHYAAAALgAAADgNeQa1a9E/GBCdr+4R2T8AAAA/kgYAAAAAAAAB2QAAAC4AAADgrh2ivZTRP6iVyRMQ3dg/AAAAP7EGAAAAAAAAAdoAAAAuAAAAdmskEG3Q0T/McRzHcZzYPwAAAD+xBgAAAAAAAAHbAAAALgAAAA4oK34cDNI/xKAi3FJz2D8AAAA/wQYAAAAAAAAB3AAAAC4AAADceFH1EETSP5xR4meUONg/AAAAP8EGAAAAAAAAAd0AAAAuAAAATobWh9Rw0j8w1w7MtQPYPwAAAD/RBgAAAAAAAAHeAAAALgAAAPQneyPdmdI/5AmIzle31z8AAAA/0QYAAAAAAAAB3wAAAC4AAABAhn7atLfSP+BnlPgZZdc/AAAAP/AGAAAAAAAAAeAAAAAuAAAAwnihmtHR0j8oIDpf3ePWPwAAAD/wBgAAAAAAAAHhAAAALgAAAERrxFru69I/JK1MnoBo1j8AAAA/8AYAAAAAAAAB4gAAAC4AAADGXecaCwbTP4zjOI7j+NU/AAAAPw8HAAAAAAAAAeMAAAAuAAAA7Axp9vYU0z+w7pFWJo/VPwAAAD8PBwAAAAAAAAHkAAAALgAAAKaTq79YK9M/QKPEzygx1T8AAAA/DwcAAAAAAAAB5QAAAC4AAABeGu6IukHTP2B/F4OK8NQ/AAAAPx8HAAAAAAAAAeYAAAAuAAAA3gwRSddb0z+EW2o27K/UPwAAAD8fBwAAAAAAAAHnAAAALgAAAMBC1e0kgdM/8GJQEW5p1D8AAAA/PgcAAAAAAAAB6AAAAC4AAAAuUFqA6K3TP1xqNuzvItQ/AAAAPz4HAAAAAAAAAekAAAAuAAAAbMm/CWfe0z9YyEIWstDTPwAAAD9OBwAAAAAAAAHqAAAALgAAAM7xpm7RHdQ/yP4uBhVh0z8AAAA/TgcAAAAAAAAB6wAAAC4AAAAuGo7TO13UP1DiZ5T42dI/AAAAP10HAAAAAAAAAewAAAAuAAAAxNaUQeuY1D90HMdxHEfSPwAAAD9dBwAAAAAAAAHtAAAALgAAAMi72sEkzdQ/AAAAAADA0T8AAAA/fAcAAAAAAAAB7gAAAC4AAAA2yV9U6PnUP7BhfxeDStE/AAAAP3wHAAAAAAAAAe8AAAAuAAAAuruCFAUU1T8gaWXyBATRPwAAAD98BwAAAAAAAAHwAAAALgAAADyupdQhLtU/0Jve9Ka30D8AAAA/jAcAAAAAAAAB8QAAAC4AAAD0NOidg0TVP/R3MagId9A/AAAAP4wHAAAAAAAAAfIAAAAuAAAAeicLXqBe1T9kfxeDijDQPwAAAD+rBwAAAAAAAAHzAAAALgAAAPoZLh69eNU/ABXhlpqNzz8AAAA/qwcAAAAAAAAB9AAAAC4AAACyoHDnHo/VP5CFLGQhi84/AAAAP6sHAAAAAAAAAfUAAAAuAAAAbCezsICl1T/Y+eoeaWXNPwAAAD/LBwAAAAAAAAH2AAAALgAAAILxll4Tx9U/gBeDinBLzD8AAAA/ywcAAAAAAAAB9wAAAC4AAACE1tzeTPvVP+jagbl2YMs/AAAAP8sHAAAAAAAAAfgAAAAuAAAAHJPjTPw21j+Ymg37u5jKPwAAAD/qBwAAAAAAAAH5AAAALgAAAHy7yrFmdtY/UPyMEj8jyj8AAAA/6gcAAAAAAAAB+gAAAC4AAABIDPEoW67WP5i0MnkCosk/AAAAP+oHAAAAAAAAAfsAAAAuAAAAvBl2ux7b1j+4v4tBRTjJPwAAAD/5BwAAAAAAAAH8AAAALgAAAJhPOmBsANc/8HcxqAi3yD8AAAA/+QcAAAAAAAAB/QAAAC4AAADirT0XRB7XP7DZsL+LQcg/AAAAPxkIAAAAAAAAAf4AAAAuAAAAZqBg12A41z/o72JQEW7HPwAAAD8ZCAAAAAAAAAH/AAAALgAAALL+Y444Vtc/mA37uxhUxj8AAAA/KAgAAAAAAAABAAEAAC4AAABshaZXmmzXPyh+RomfUcU/AAAAPygIAAAAAAAAAQEBAAAuAAAAWqAIKkF/1z+IQUW4pWbEPwAAAD84CAAAAAAAAAECAQAALgAAAN6SK+pdmdc/8ARE56t7wz8AAAA/OAgAAAAAAAABAwEAAC4AAAAo8S6hNbfXPzAb9ncxqMI/AAAAP1cIAAAAAAAAAQQBAAAuAAAABifzRYPc1z8w1w7MtQPCPwAAAD9XCAAAAAAAAAEFAQAALgAAAAoMOca8ENg/UEB0vrpHwT8AAAA/VwgAAAAAAAABBgEAAC4AAADaXF89sUjYP7gDc+3AXMA/AAAAP3YIAAAAAAAAAQcBAAAuAAAAzFwHkJGP2D9QOzDXDsy+PwAAAD92CAAAAAAAAAEIAQAALgAAAFI0cNDn3dg/cNjfxaAivD8AAAA/dggAAAAAAAABCQEAAC4AAAB8yDcsDSHZP/DAXDsw17k/AAAAP4UIAAAAAAAAAQoBAAAuAAAAEoU+mrxc2T9A/IwSP6O3PwAAAD+FCAAAAAAAAAELAQAALgAAALwm4zXFhdk/GIOKcEvNtT8AAAA/pAgAAAAAAAABDAEAAC4AAAAGhebsnKPZP3ACovPVPbQ/AAAAP6QIAAAAAAAAAQ0BAAAuAAAAUuPpo3TB2T+YJyA6X92yPwAAAD+0CAAAAAAAAAEOAQAALgAAAGitzVEH49k/yPnqHmllsT8AAAA/tAgAAAAAAAABDwEAAC4AAABE45H2VAjaPyAQna/uka4/AAAAP8QIAAAAAAAAARABAAAuAAAAEjS4bUlA2j8Q4ZaaDfupPwAAAD/ECAAAAAAAAAERAQAALgAAANKfQLfkito/UAwqwi01pT8AAAA/4wgAAAAAAAABEgEAAC4AAAAg44nu9dzaP9Ao8TNK/KA/AAAAP+MIAAAAAAAAARMBAAAuAAAAcCbTJQcv2z+Amg37uxicPwAAAD/jCAAAAAAAAAEUAQAALgAAAJq6moEscts/QBFuqdmwlz8AAAA/8ggAAAAAAAABFQEAAC4AAADUMwALq6LbP8C1A3PtwJQ/AAAAP/IIAAAAAAAAARYBAAAuAAAADq1llCnT2z8g8TNK/IySPwAAAD8SCQAAAAAAAAEXAQAALgAAALZOCjAy/Ns/QMItNRv2jz8AAAA/EgkAAAAAAAABGAEAAC4AAACYhM7UfyHcP4DPKPEzSow/AAAAPyEJAAAAAAAAARkBAAAuAAAAGHfxlJw73D/AOI7jOI6LPwAAAD8hCQAAAAAAAAEaAQAALgAAAGLV9Et0Wdw/wKHz1T3Sij8AAAA/MQkAAAAAAAABGwEAAC4AAACuM/gCTHfcP8A4juM4jos/AAAAPzEJAAAAAAAAARwBAAAuAAAA6qxdjMqn3D8AC1nIQhaKPwAAAD9QCQAAAAAAAAEdAQAALgAAACQmwxVJ2Nw/wDiO4ziOiz8AAAA/UAkAAAAAAAABHgEAAC4AAABenyifxwjdP8A4juM4jos/AAAAP1AJAAAAAAAAAR8BAAAuAAAAYoRuHwE93T+AZsP+LgaNPwAAAD9vCQAAAAAAAAEgAQAALgAAAKD906h/bd0/QP1dDCrCjT8AAAA/bwkAAAAAAAABIQEAAC4AAAB+M5hNzZLdP0DCLTUb9o8/AAAAP28JAAAAAAAAASIBAAAuAAAAWmlc8hq43T8AK5MnIDqPPwAAAD+PCQAAAAAAAAEjAQAALgAAAKTHX6ny1d0/ACuTJyA6jz8AAAA/jwkAAAAAAAABJAEAAC4AAAAouoJpD/DdP4DD/i4GFZE/AAAAP48JAAAAAAAAASUBAAAuAAAA4kDFMnEG3j+Aw/4uBhWRPwAAAD+eCQAAAAAAAAEmAQAALgAAAD6EZheiEd4/QFqZPAHRkT8AAAA/ngkAAAAAAAABJwEAAC4AAAAsn8jpSCTeP8ClZsP+LpI/AAAAP74JAAAAAAAAASgBAAAuAAAA6CULs6o63j8AH2ll8gSUPwAAAD++CQAAAAAAAAEpAQAALgAAAGgYLnPHVN4/AJhrB+balT8AAAA/zQkAAAAAAAABKgEAAC4AAAAgn3A8KWveP4B605ve9JY/AAAAP80JAAAAAAAAASsBAAAuAAAA2iWzBYuB3j8gqAi31GyYPwAAAD/dCQAAAAAAAAEsAQAALgAAAFoY1sWnm94/4NU90srkmT8AAAA/3QkAAAAAAAABLQEAAC4AAABw4rlzOr3eP8Bs2N/FoJo/AAAAP/wJAAAAAAAAAS4BAAAuAAAAThh+GIji3j/g5dqBuXacPwAAAD/8CQAAAAAAAAEvAQAALgAAAPi5IrSQC98/MOzvYlARoD8AAAA//AkAAAAAAAABMAEAAC4AAACgW8dPmTTfP/AZJX5GiaE/AAAAPxsKAAAAAAAAATEBAAAuAAAARv1r66Fd3z+QViZPQHSiPwAAAD8bCgAAAAAAAAEyAQAALgAAACQzMJDvgt8/sEdamTwBoz8AAAA/GwoAAAAAAAABMwEAAC4AAAAAafQ0PajfP8DPKPEzSqQ/AAAAPysKAAAAAAAAATQBAAAuAAAA5J642YrN3z+w7pFWJk+mPwAAAD8rCgAAAAAAAAE1AQAALgAAAGSR25mn598/AFnIQhayqD8AAAA/SgoAAAAAAAABNgEAAC4AAAAcGB5jCf7fP4AsZCELWao/AAAAP0oKAAAAAAAAATcBAAAuAAAAoONPn3oG4D8w8TNK/IysPwAAAD9KCgAAAAAAAAE4AQAALgAAADK7EI3wDeA/gFtqNuzvrj8AAAA/aQoAAAAAAAABOQEAAC4AAACQ/rFxIRngP1hqNuzvYrA/AAAAP2kKAAAAAAAAAToBAAAuAAAACAzj2nQi4D+An1HiZ5SxPwAAAD9pCgAAAAAAAAE7AQAALgAAAIAZFETIK+A/2IG5dmCusj8AAAA/iQoAAAAAAAABPAEAAC4AAAD4JkWtGzXgP3i+ukdambM/AAAAP4kKAAAAAAAAAT0BAAAuAAAAiv4Fm5E84D+Yr+6RVia0PwAAAD+JCgAAAAAAAAE+AQAALgAAAOZBp3/CR+A/eEaJn1HitD8AAAA/lwoAAAAAAAABPwEAAC4AAAAM8ShbrlbgP4iKcEvNhrU/AAAAP5cKAAAAAAAAAUABAAAuAAAAMqCqNppl4D+oe6SVyRO2PwAAAD+3CgAAAAAAAAFBAQAALgAAADyFnI1jduA/+BklfkaJtj8AAAA/twoAAAAAAAABQgEAAC4AAAAsoP5fCongP4gSP6PEz7Y/AAAAP7cKAAAAAAAAAUMBAAAuAAAA5CZBKWyf4D8gC1nIQha3PwAAAD/WCgAAAAAAAAFEAQAALgAAAJ6tg/LNteA/sANz7cBctz8AAAA/1goAAAAAAAABRQEAAC4AAABWNMa7L8zgP+D0pje96bc/AAAAP9YKAAAAAAAAAUYBAAAuAAAA2Cbpe0zm4D8I5tqBuXa4PwAAAD/1CgAAAAAAAAFHAQAALgAAAFgZDDxpAOE/ONcOzLUDuT8AAAA/9QoAAAAAAAABSAEAAC4AAABKNG4OEBPhP/DAXDsw17k/AAAAP/UKAAAAAAAAAUkBAAAuAAAAOE/Q4LYl4T+A/V0MKsK6PwAAAD8FCwAAAAAAAAFKAQAALgAAALBcAUoKL+E/kIUsZCELvD8AAAA/BQsAAAAAAAABSwEAAC4AAABCNMI3gDbhP+Cre6SVyb0/AAAAPyQLAAAAAAAAAUwBAAAuAAAAukHzoNM/4T8AeDGoCLe/PwAAAD8kCwAAAAAAAAFNAQAALgAAAPy6BAHiTOE/mPgZJX7GwD8AAAA/JAsAAAAAAAABTgEAAC4AAABY/qXlEljhP+A4juM4jsE/AAAAP0MLAAAAAAAAAU8BAAAuAAAAYuOXPNxo4T/ofHWPtDLCPwAAAD9DCwAAAAAAAAFQAQAALgAAAGzIiZOleeE/eBeDinDLwj8AAAA/QwsAAAAAAAABUQEAAC4AAABc4+tlTIzhPzhf3SOtTMM/AAAAP2ILAAAAAAAAAVIBAAAuAAAAqEHvHCSq4T9gUBFuqdnDPwAAAD9iCwAAAAAAAAFTAQAALgAAAIR3s8Fxz+E/0D3SyuSJxD8AAAA/YgsAAAAAAAABVAEAAC4AAAAuGVhdevjhP7jUbNjfRcU/AAAAP4ILAAAAAAAAAVUBAAAuAAAAXq3Ljy8Y4j+Yawfm2gHGPwAAAD+CCwAAAAAAAAFWAQAALgAAAOCf7k9MMuI/EPu7GFQExz8AAAA/ggsAAAAAAAABVwEAAC4AAAAs/vEGJFDiP4CKcEvNBsg/AAAAP5ELAAAAAAAAAVgBAAAuAAAAUq1z4g9f4j9ww/4uBhXJPwAAAD+RCwAAAAAAAAFZAQAALgAAAFySZTnZb+I/kFYmT0D0yT8AAAA/sQsAAAAAAAABWgEAAC4AAACCQecUxX7iP5iaDfu7mMo/AAAAP7ELAAAAAAAAAVsBAAAuAAAAqPBo8LCN4j/Ai0FFuCXLPwAAAD/ACwAAAAAAAAFcAQAALgAAAOhpelC/muI/CCrCLTWbyz8AAAA/wAsAAAAAAAABXQEAAC4AAAD0TmyniKviP1jIQhayEMw/AAAAP9ALAAAAAAAAAV4BAAAuAAAAdEGPZ6XF4j9oDCrCLbXMPwAAAD/QCwAAAAAAAAFfAQAALgAAAKbVAppa5eI/QEW4pWbDzT8AAAA/7wsAAAAAAAABYAEAAC4AAABoQTe6hQzjP3B605ve9M4/AAAAP+8LAAAAAAAAAWEBAAAuAAAAtp86cV0q4z8Yg4pwSw3QPwAAAD/vCwAAAAAAAAFiAQAALgAAAGwmfTq/QOM/iJ9R4meU0D8AAAA//wsAAAAAAAABYwEAAC4AAAAM4y9//ljjPyBpZfIEBNE/AAAAP/8LAAAAAAAAAWQBAAAuAAAAMpKxWupn4z+wMnkConPRPwAAAD8eDAAAAAAAAAFlAQAALgAAADh3o7GzeOM/lCcgOl/d0T8AAAA/HgwAAAAAAAABZgEAAC4AAAB88LQRwoXjPwRz7cBcO9I/AAAAPx4MAAAAAAAAAWcBAAAuAAAADsh1/zeN4z+YPAHR+arSPwAAAD89DAAAAAAAAAFoAQAALgAAADR399ojnOM/dAKi89U90z8AAAA/PQwAAAAAAAABaQEAAC4AAABaJnm2D6vjP1jIQhay0NM/AAAAPz0MAAAAAAAAAWoBAAAuAAAA+OIr+07D4z/wYlARbmnUPwAAAD9cDAAAAAAAAAFrAQAALgAAACZ3ny0E4+M/hCxkIQvZ1D8AAAA/XAwAAAAAAAABbAEAAC4AAADq4tNNLwrkP0CjxM8oMdU/AAAAP1wMAAAAAAAAAW0BAAAuAAAA5OInd58t5D9o8gRE52vVPwAAAD9sDAAAAAAAAAFuAQAALgAAAPisCyUyT+Q/jEFFuKWm1T8AAAA/bAwAAAAAAAABbwEAAC4AAABECw/cCW3kP2hl8gRE59U/AAAAP4sMAAAAAAAAAXABAAAuAAAA/pFRpWuD5D+4A3PtwFzWPwAAAD+LDAAAAAAAAAFxAQAALgAAAOyss3cSluQ/mMkTEJ3v1j8AAAA/iwwAAAAAAAABcgEAAC4AAABI8FRcQ6HkPwjm2oG5dtc/AAAAP6kMAAAAAAAAAXMBAAAuAAAApjP2QHSs5D/ALTUb9vfXPwAAAD+pDAAAAAAAAAF0AQAALgAAAAJ3lyWlt+Q/6E1vetNb2D8AAAA/qQwAAAAAAAABdQEAAC4AAADwkfn3S8rkP+zvYlARrtg/AAAAP8gMAAAAAAAAAXYBAAAuAAAA4KxbyvLc5D88velNb/rYPwAAAD/IDAAAAAAAAAF3AQAALgAAAJoznpNU8+Q/YAwqwi012T8AAAA/yAwAAAAAAAABeAEAAC4AAAAAXDHPTg/lP/QEROere9k/AAAAP+cMAAAAAAAAAXkBAAAuAAAAMvCkAQQv5T+oqqqqqqrZPwAAAD/nDAAAAAAAAAF6AQAALgAAAES6iK+WUOU/GCV+Ronf2T8AAAA/5wwAAAAAAAABewEAAC4AAACs4hvrkGzlP9Sb3vSmN9o/AAAAP/cMAAAAAAAAAXwBAAAuAAAALtU+q62G5T9E56t7pJXaPwAAAD/3DAAAAAAAAAF9AQAALgAAAOZbgXQPneU/3LC/i0EF2z8AAAA/Fg0AAAAAAAABfgEAAC4AAADwQHPL2K3lP2x605vedNs/AAAAPxYNAAAAAAAAAX8BAAAuAAAAToQUsAm55T+Ymg37u9jbPwAAAD8WDQAAAAAAAAGAAQAALgAAAOBb1Z1/wOU/VBFuqdkw3D8AAAA/NQ0AAAAAAAABgQEAAC4AAACQ/SUQGMblP+gJiM5Xd9w/AAAAPzUNAAAAAAAAAYIBAAAuAAAA0HY3cCbT5T9YhFtqNqzcPwAAAD81DQAAAAAAAAGDAQAALgAAACy62FRX3uU/oIDofHXP3D8AAAA/VA0AAAAAAAABhAEAAC4AAAA2n8qrIO/lP+h8dY+08tw/AAAAP1QNAAAAAAAAAYUBAAAuAAAAdhjcCy/85T98pJXJExDdPwAAAD9UDQAAAAAAAAGGAQAALgAAAJzHXecaC+Y/6E1vetMb3T8AAAA/ZA0AAAAAAAABhwEAAC4AAACM4r+5wR3mPxDMtQNzLd0/AAAAP2QNAAAAAAAAAYgBAAAuAAAA8gpT9bs55j+g89U90krdPwAAAD+DDQAAAAAAAAGJAQAALgAAAHT9dbXYU+Y/DG6p2bB/3T8AAAA/gw0AAAAAAAABigEAAC4AAAD475h19W3mP/SRViZPwN0/AAAAP5MNAAAAAAAAAYsBAAAuAAAAeuK7NRKI5j88X90jrQzePwAAAD+TDQAAAAAAAAGMAQAALgAAAGr9HQi5muY/PAHR+epe3j8AAAA/ow0AAAAAAAABjQEAAC4AAACQrJ/jpKnmP2QhC1nIwt4/AAAAP6MNAAAAAAAAAY4BAAAuAAAA7O9AyNW05j+wv4tBRTjfPwAAAD/CDQAAAAAAAAGPAQAALgAAAH7HAbZLvOY/2N/FoCKc3z8AAAA/wg0AAAAAAAABkAEAAC4AAAASn8KjwcPmP1xqNuzvAuA/AAAAP8INAAAAAAAAAZEBAAAuAAAA9tQyH5/F5j9cOzDXDizgPwAAAD/RDQAAAAAAAAGSAQAALgAAAIis8wwVzeY/Ss2G/V1M4D8AAAA/0Q0AAAAAAAABkwEAAC4AAAA2TkR/rdLmP970pje9aeA/AAAAP/ENAAAAAAAAAZQBAAAuAAAArlt16ADc5j+6R1qZPIHgPwAAAD/xDQAAAAAAAAGVAQAALgAAAFz9xVqZ4eY/9ARE56ub4D8AAAA/AA4AAAAAAAABlgEAAC4AAAAMnxbNMefmP+KWmg37u+A/AAAAPwAOAAAAAAAAAZcBAAAuAAAA8NSGSA/p5j8skycgOt/gPwAAAD8QDgAAAAAAAAGYAQAALgAAAEwYKC1A9OY/LGQhC1kI4T8AAAA/EA4AAAAAAAABmQEAAC4AAADCJVmWk/3mP2TyBETnS+E/AAAAPy8OAAAAAAAAAZoBAAAuAAAABJ9q9qEK5z+yv4tBRZjhPwAAAD8vDgAAAAAAAAGbAQAALgAAAChO7NGNGec/kOM4juPY4T8AAAA/Lw4AAAAAAAABnAEAAC4AAAAYaU6kNCznP7QyeQKiE+I/AAAAP04OAAAAAAAAAZ0BAAAuAAAAQBjQfyA75z/8LgYV4TbiPwAAAD9ODgAAAAAAAAGeAQAALgAAAC4zMlLHTec/AgAAAABg4j8AAAA/Tg4AAAAAAAABnwEAAC4AAAAeTpQkbmDnPzi96U1veuI/AAAAP14OAAAAAAAAAaABAAAuAAAAnkC35Ip65z+CuXZgrp3iPwAAAD9eDgAAAAAAAAGhAQAALgAAAAZpSiCFluc/gopwS83G4j8AAAA/fQ4AAAAAAAABogEAAC4AAAD0g6zyK6nnPzow1w7M9eI/AAAAP30OAAAAAAAAAaMBAAAuAAAAAGmeSfW55z++6U1vejPjPwAAAD+NDgAAAAAAAAGkAQAALgAAAFysPy4mxec/0vnqHmll4z8AAAA/jQ4AAAAAAAABpQEAAC4AAAC47+ASV9DnP0B0vrpHmuM/AAAAP50OAAAAAAAAAaYBAAAuAAAA+mjycmXd5z+u7pFWJs/jPwAAAD+dDgAAAAAAAAGnAQAALgAAAFask1eW6Oc/VlVVVVX14z8AAAA/yw4AAAAAAAABqAEAAC4AAACy7zQ8x/PnP/67GFSEG+Q/AAAAP8sOAAAAAAAAAakBAAAuAAAAYpGFrl/55z/YDsy1AzPkPwAAAD/LDgAAAAAAAAGqAQAALgAAAKIKlw5uBug/oiLcUrNB5D8AAAA/2g4AAAAAAAABqwEAAC4AAAD+TTjznhHoP8agItxSU+Q/AAAAP9oOAAAAAAAAAawBAAAuAAAAPsdJU60e6D9GiZ9R4mfkPwAAAD/6DgAAAAAAAAGtAQAALgAAAH5AW7O7K+g/yHEcx3F85D8AAAA/+g4AAAAAAAABrgEAAC4AAAA6x518HULoP5KFLGQhi+Q/AAAAPwkPAAAAAAAAAa8BAAAuAAAAOsedfB1C6D+ShSxkIYvkPwAAAD8JDwAAAAAAAAGwAQAALgAAAPoy0pxIaeg/Or3pTW/a5D8AAAA/GQ8AAAAAAAABsQEAAC4AAABGkdVTIIfoPwSi89U9EuU/AAAAPxkPAAAAAAAAAbIBAAAuAAAAuJ5a5uOz6D/Ohv1dDErlPwAAAD84DwAAAAAAAAGzAQAALgAAAOgyzhiZ0+g/cr66R1qZ5T8AAAA/OA8AAAAAAAABtAEAAC4AAAA0kdHPcPHoP65MnoDo3OU/AAAAPzgPAAAAAAAAAbUBAAAuAAAAWkBTq1wA6T+wHZhrBwbmPwAAAD9XDwAAAAAAAAG2AQAALgAAAO4XFJnSB+k/inBLzYYd5j8AAAA/Vw8AAAAAAAABtwEAAC4AAAB+79SGSA/pP1SEW2o2LOY/AAAAP1cPAAAAAAAAAbgBAAAuAAAAFMeVdL4W6T8emGsH5jrmPwAAAD93DwAAAAAAAAG5AQAALgAAAKSeVmI0Huk/MtcOzLVD5j8AAAA/dw8AAAAAAAABugEAAC4AAADoF2jCQivpP/jqHmllUuY/AAAAP3cPAAAAAAAAAbsBAAAuAAAAXiWZK5Y06T8gaWXyBGTmPwAAAD+GDwAAAAAAAAG8AQAALgAAAJ6eqoukQek/jBI/o8Rv5j8AAAA/hg8AAAAAAAABvQEAAC4AAACqg5zibVLpP8bPKPEziuY/AAAAP6YPAAAAAAAAAb4BAAAuAAAAqoOc4m1S6T/GzyjxM4rmPwAAAD+mDwAAAAAAAAG/AQAALgAAAMoycufJhOk/WshCFrLQ5j8AAAA/pg8AAAAAAAABwAEAAC4AAAB8uQjam77pPyStTJ6ACOc/AAAAP8UPAAAAAAAAAcEBAAAuAAAAIlutdaTn6T+UJyA6Xz3nPwAAAD/FDwAAAAAAAAHCAQAALgAAAIqDQLGeA+o/KiA6X92D5z8AAAA/xQ8AAAAAAAABwwEAAC4AAACUaDIIaBTqP86G/V0Mquc/AAAAP9QPAAAAAAAAAcQBAAAuAAAAoE0kXzEl6j+8GFSEW8rnPwAAAD/UDwAAAAAAAAHFAQAALgAAAODGNb8/Muo/UEB0vrrn5z8AAAA/9A8AAAAAAAABxgEAAC4AAAAgQEcfTj/qP4j9XQwqAug/AAAAP/QPAAAAAAAAAccBAAAuAAAAZLlYf1xM6j8G5tqBuRboPwAAAD/0DwAAAAAAAAHIAQAALgAAAIpo2lpIW+o/LGQhC1ko6D8AAAA/ExAAAAAAAAAByQEAAC4AAACSTcyxEWzqP/p3MagIN+g/AAAAPxMQAAAAAAAAAcoBAAAuAAAAMAp/9lCE6j8wNRv2d1HoPwAAAD8TEAAAAAAAAAHLAQAALgAAAGCe8igGpOo/HsdxHMdx6D8AAAA/MhAAAAAAAAABzAEAAC4AAAAiCidJMcvqPzDXDsy1o+g/AAAAPzIQAAAAAAAAAc0BAAAuAAAAAkDr7X7w6j9WJk9AdN7oPwAAAD8yEAAAAAAAAAHOAQAALgAAAOB1r5LMFes/fnWPtDIZ6T8AAAA/URAAAAAAAAABzwEAAC4AAAB+MmLXCy7rP1qZPAHRWek/AAAAP1EQAAAAAAAAAdABAAAuAAAAUIM0JZBC6z/KExCdr47pPwAAAD9REAAAAAAAAAHRAQAALgAAAEKelvc2Ves/yuQJiM636T8AAAA/cRAAAAAAAAAB0gEAAC4AAABMg4hOAGbrP3BLzYb93ek/AAAAP3EQAAAAAAAAAdMBAAAuAAAAcjIKKux06z+qCLfUbPjpPwAAAD9xEAAAAAAAAAHUAQAALgAAAEaD3Hdwies/KvEzSvwM6j8AAAA/gBAAAAAAAAAB1QEAAC4AAAD8CR9B0p/rP6zZsL+LIeo/AAAAP4AQAAAAAAAAAdYBAAAuAAAAFNQC72TB6z88AdH56j7qPwAAAD+gEAAAAAAAAAHXAQAALgAAAIThh4Eo7us/PtLK5Alo6j8AAAA/oBAAAAAAAAAB2AEAAC4AAAAQuZyYDhnsP6xMnoDonOo/AAAAP6AQAAAAAAAAAdkBAAAuAAAAXBegT+Y27D8ex3Ecx9HqPwAAAD+/EAAAAAAAAAHaAQAALgAAAMI/M4vgUuw/oIDofHUP6z8AAAA/vxAAAAAAAAAB2wEAAC4AAACYkAXZZGfsPyA6X90jTes/AAAAP78QAAAAAAAAAdwBAAAuAAAAbOHXJul77D+OtDJ5AoLrPwAAAD/eEAAAAAAAAAHdAQAALgAAAFr8OfmPjuw/8O9iUBGu6z8AAAA/3hAAAAAAAAAB3gEAAC4AAAASg3zC8aTsP96BuXZgzus/AAAAP94QAAAAAAAAAd8BAAAuAAAAODL+nd2z7D8UP6PEz+jrPwAAAD/uEAAAAAAAAAHgAQAALgAAAKBakdnXz+w/3FKzYX/36z8AAAA/7hAAAAAAAAAB4QEAAC4AAADquJSQr+3sP/CRViZPAOw/AAAAPw0RAAAAAAAAAeIBAAAuAAAAlFo5LLgW7T+6pWbD/g7sPwAAAD8NEQAAAAAAAAHjAQAALgAAAFbGbUzjPe0/Oo7jOI4j7D8AAAA/DREAAAAAAAAB5AEAAC4AAACGWuF+mF3tPxbhlpoNO+w/AAAAPywRAAAAAAAAAeUBAAAuAAAAJBeUw9d17T9MnoDofFXsPwAAAD8sEQAAAAAAAAHmAQAALgAAABIy9pV+iO0/OjDXDsx17D8AAAA/LBEAAAAAAAAB5wEAAC4AAAA44XdxapftPyzCLTUbluw/AAAAP0sRAAAAAAAAAegBAAAuAAAAKPzZQxGq7T+K/V0MKsLsPwAAAD9LEQAAAAAAAAHpAQAALgAAABgXPBa4vO0/QKPEzyjx7D8AAAA/SxEAAAAAAAAB6gEAAC4AAAAGMp7oXs/tP0B0vrpHGu0/AAAAP2sRAAAAAAAAAesBAAAuAAAAwLjgscDl7T+cr+6RVkbtPwAAAD9rEQAAAAAAAAHsAQAALgAAAAoX5GiYA+4/MtcOzLVj7T8AAAA/axEAAAAAAAAB7QEAAC4AAAAg4ccWKyXuP8T+LgYVge0/AAAAP3oRAAAAAAAAAe4BAAAuAAAAGuEbQJtI7j9YJk9AdJ7tPwAAAD96EQAAAAAAAAHvAQAALgAAAIIJr3uVZO4/kOM4juO47T8AAAA/mhEAAAAAAAAB8AEAAC4AAADoMUK3j4DuP2o27O9i0O0/AAAAP5oRAAAAAAAAAfEBAAAuAAAA2EykiTaT7j+QtDJ5AuLtPwAAAD+aEQAAAAAAAAHyAQAALgAAAOIxluD/o+4/tDJ5AqLz7T8AAAA/uREAAAAAAAAB8wEAAC4AAADQTPiyprbuP5CFLGQhC+4/AAAAP7kRAAAAAAAAAfQBAAAuAAAAEMYJE7XD7j8QbqnZsB/uPwAAAD+5EQAAAAAAAAH1AQAALgAAAMpMTNwW2u4/lFYmT0A07j8AAAA/2BEAAAAAAAAB9gEAAC4AAACC046lePDuP7jUbNjfRe4/AAAAP9gRAAAAAAAAAfcBAAAuAAAAIJBB6rcI7z/wkVYmT2DuPwAAAD/YEQAAAAAAAAH4AQAALgAAAIa41CWyJO8/Oo7jOI6D7j8AAAA/6BEAAAAAAAAB+QEAAC4AAACcgrjTREbvP6gIt9RsuO4/AAAAP+gRAAAAAAAAAfoBAAAuAAAAloIM/bRp7z+8GFSEW+ruPwAAAD8HEgAAAAAAAAH7AQAALgAAAOLgD7SMh+8/0ijxM0oc7z8AAAA/BxIAAAAAAAAB/AEAAC4AAAB+ncL4y5/vP+Q4juM4Tu8/AAAAPwcSAAAAAAAAAf0BAAAuAAAApExE1Leu7z94YK4dmGvvPwAAAD8mEgAAAAAAAAH+AQAALgAAADYkBcIttu8/+EgrkyeA7z8AAAA/JhIAAAAAAAAB/wEAAC4AAADkxVU0xrvvP9Sb3vSml+8/AAAAPyYSAAAAAAAAAQACAAAuAAAAXtOGnRnF7z/Um970ppfvPwAAAD9FEgAAAAAAAAEBAgAALgAAANrgY938qu8/1PnqHmlF7z8AAAA/RRIAAAAAAAABAgIAAC4AAADa4GPd/KrvP9T56h5pRe8/AAAAP0USAAAAAAAAAQMCAAAuAAAA2uBj3fyq7z/U+eoeaUXvPwAAAD9FEgAAAAAAAAEEAgAALgAAANrgY938qu8/1PnqHmlF7z8AAAA/VRIAAAAAAAABBQIAAC4AAAAAj7AjkzppP/CRViZP4OQ/AAAAPwAAAAAAAAAAAQYCAAAuAAAAAOEO0yCiYz+UJyA6X93kPwAAAD8fAAAAAAAAAAEHAgAALgAAAADhDtMgomM/lCcgOl/d5D8AAAA/HwAAAAAAAAABCAIAAC4AAAAA4Q7TIKJjP5QnIDpf3eQ/AAAAPx8AAAAAAAAAAQkCAAAuAAAAAOEO0yCiYz+UJyA6X93kPwAAAD8/AAAAAAAAAAEKAgAALgAAAADhDtMgomM/lCcgOl/d5D8AAAA/PwAAAAAAAAABCwIAAC4AAAAA4Q7TIKJjP5QnIDpf3eQ/AAAAPz8AAAAAAAAAAQwCAAAuAAAAgIhRo6mreT+oZsP+LubkPwAAAD9eAAAAAAAAAAENAgAALgAAAABSvYOgZn0/AtH56h7p5D8AAAA/XgAAAAAAAAABDgIAAC4AAACAFAfWbBmAPwLR+eoe6eQ/AAAAP14AAAAAAAAAAQ8CAAAuAAAAQIAvaol/gT8WEJ2v7vHkPwAAAD9eAAAAAAAAAAEQAgAALgAAAIDrV/6l5YI/zOQJiM735D8AAAA/bQAAAAAAAAABEQIAAC4AAADAwqgm37GFPzqO4ziOA+U/AAAAP20AAAAAAAAAARICAAAuAAAAwJn5Thh+iD+6dmCuHRjlPwAAAD+NAAAAAAAAAAETAgAALgAAAACMFAfWbIk/Ol/dI60s5T8AAAA/jQAAAAAAAAABFAIAAC4AAACA9zyb8tKKP17dI61MPuU/AAAAP40AAAAAAAAAARUCAAAuAAAAAGNlLw85jD88MNcOzFXlPwAAAD+cAAAAAAAAAAEWAgAALgAAAMBVgOfMJ40/vBhUhFtq5T8AAAA/vAAAAAAAAAABFwIAAC4AAADAR5ufihaOPz4B0fnqfuU/AAAAP7wAAAAAAAAAARgCAAAuAAAAgLPDM6d8jz8YVIRbapblPwAAAD/LAAAAAAAAAAEZAgAALgAAAOBS73WyNZA/QNLK5Amo5T8AAAA/ywAAAAAAAAABGgIAAC4AAABARQoucCSRP8C6R1qZvOU/AAAAP9sAAAAAAAAAARsCAAAuAAAAgL4XCs+bkT/kOI7jOM7lPwAAAD/bAAAAAAAAAAEcAgAALgAAAED0K1TdTpI/CrfUbNjf5T8AAAA/+gAAAAAAAAABHQIAAC4AAABgbTkwPMaSP2QhC1nI4uU/AAAAP/oAAAAAAAAAAR4CAAAuAAAAIKNNekp5kz9CdL66R/rlPwAAAD/6AAAAAAAAAAEfAgAALgAAAMBfVOj5tJM/+EgrkycA5j8AAAA/GQEAAAAAAAABIAIAAC4AAACglWgyCGiUP7AdmGsHBuY/AAAAPxkBAAAAAAAAASECAAAuAAAAIFJvoLejlD96MagItxTmPwAAAD8ZAQAAAAAAAAEiAgAALgAAAEDLfHwWG5U/QEW4pWYj5j8AAAA/OQEAAAAAAAABIwIAAC4AAAAAiIPqxVaVP2jD/i4GNeY/AAAAPzkBAAAAAAAAASQCAAAuAAAAAAGRxiTOlT/UbNjfxUDmPwAAAD85AQAAAAAAAAElAgAALgAAAEB6nqKDRZY/6Kt7pJVJ5j8AAAA/OQEAAAAAAAABJgIAAC4AAABg86t+4ryWPwwqwi01W+Y/AAAAP0gBAAAAAAAAAScCAAAuAAAAoGy5WkE0lz9605ve9GbmPwAAAD9IAQAAAAAAAAEoAgAALgAAAKAb24CuXpg/5nx1j7Ry5j8AAAA/ZwEAAAAAAAABKQIAAC4AAACAyvymG4mZP1omT0B0fuY/AAAAP2cBAAAAAAAAASoCAAAuAAAAYAAR8Sk8mj/aDsy1A5PmPwAAAD9nAQAAAAAAAAErAgAALgAAAAA2JTs475o//owSP6Ok5j8AAAA/hwEAAAAAAAABLAIAAC4AAADAazmFRqKbP2w27O9isOY/AAAAP4cBAAAAAAAAAS0CAAAuAAAA4Bpbq7PMnD9+dY+0MrnmPwAAAD+HAQAAAAAAAAEuAgAALgAAAOBCiq1/bp4/AF4MKsLN5j8AAAA/pgEAAAAAAAABLwIAAC4AAACAtdzXJQigP9qwv4tB5eY/AAAAP6YBAAAAAAAAATACAAAuAAAAkEn02AvZoD+2A3PtwPzmPwAAAD/FAQAAAAAAAAExAgAALgAAABAhBWxCbqE/7MBcOzAX5z8AAAA/xQEAAAAAAAABMgIAAC4AAAAgtRxtKD+iP1xqNuzvIuc/AAAAP8UBAAAAAAAAATMCAAAuAAAAMEk0bg4Qoz+A6Hx1jzTnPwAAAD/VAQAAAAAAAAE0AgAALgAAADD4VZR7OqQ/uKVmw/5O5z8AAAA/1QEAAAAAAAABNQIAAC4AAABAjG2VYQulPzyO4ziOY+c/AAAAP/QBAAAAAAAAATYCAAAuAAAAUCCFlkfcpT9gDCrCLXXnPwAAAD/0AQAAAAAAAAE3AgAALgAAABBWmeBVj6Y/KiA6X92D5z8AAAA/9AEAAAAAAAABOAIAAC4AAACALapzjCSnPzxf3SOtjOc/AAAAPwQCAAAAAAAAATkCAAAuAAAAYEi0mBN+pz+qCLfUbJjnPwAAAD8EAgAAAAAAAAE6AgAALgAAAPAfxStKE6g/vEdamTyh5z8AAAA/IwIAAAAAAAABOwIAAC4AAADQOs9Q0WyoPyrxM0r8rOc/AAAAPyMCAAAAAAAAATwCAAAuAAAAALTcLDDkqD/yBETnq7vnPwAAAD8zAgAAAAAAAAE9AgAALgAAAIBw45rfH6k/GIOKcEvN5z8AAAA/MwIAAAAAAAABPgIAAC4AAACw6fB2PpepP3TtwFw70Oc/AAAAP0ICAAAAAAAAAT8CAAAuAAAAoAT7m8XwqT+GLGQhC9nnPwAAAD9CAgAAAAAAAAFAAgAALgAAABDcCy/8hao/9NU90srk5z8AAAA/YQIAAAAAAAABQQIAAC4AAACQsxzCMhurP2J/F4OK8Oc/AAAAP2ECAAAAAAAAAUICAAAuAAAAsCwqnpGSqz90vrpHWvnnPwAAAD9hAgAAAAAAAAFDAgAALgAAAGDpMAxBzqs/iP1dDCoC6D8AAAA/YQIAAAAAAAABRAIAAC4AAADAwEGfd2OsP5g8AdH5Cug/AAAAP3ECAAAAAAAAAUUCAAAuAAAA8DlPe9barD9iUBFuqRnoPwAAAD9xAgAAAAAAAAFGAgAALgAAAOBUWaBdNK0/do+0Mnki6D8AAAA/kAIAAAAAAAABRwIAAC4AAABQLGozlMmtP4bOV/dIK+g/AAAAP5ACAAAAAAAAAUgCAAAuAAAA0AN7xsperj8+o8TPKDHoPwAAAD+gAgAAAAAAAAFJAgAALgAAAMAehetRuK4/nA37uxg06D8AAAA/oAIAAAAAAAABSgIAAC4AAADwl5LHsC+vP8CLQUW4Reg/AAAAP7ACAAAAAAAAAUsCAAAuAAAAsM2mEb/irz8wNRv2d1HoPwAAAD+wAgAAAAAAAAFMAgAALgAAALiB3a3mSrA/VLNhfxdj6D8AAAA/zwIAAAAAAAABTQIAAC4AAAAIqmxlMdGwP8JcOzDXbug/AAAAP94CAAAAAAAAAU4CAAAuAAAAyN+Arz+EsT/m2oG5doDoPwAAAD/eAgAAAAAAAAFPAgAALgAAAPhYjoue+7E/ZsP+LgaV6D8AAAA/7gIAAAAAAAABUAIAAC4AAABQgR1D6YGyP56A6Hx1r+g/AAAAP+4CAAAAAAAAAVECAAAuAAAA0Fgu1h8Xsz+MEj+jxM/oPwAAAD8NAwAAAAAAAAFSAgAALgAAACCBvY1qnbM/1g7MtQPz6D8AAAA/DQMAAAAAAAABUwIAAC4AAABQ+sppyRS0P351j7QyGek/AAAAPw0DAAAAAAAAAVQCAAAuAAAAoCJaIRSbtD8Sna/ukTbpPwAAAD8tAwAAAAAAAAFVAgAALgAAAIg9ZEab9LQ/SlqZPAFR6T8AAAA/LQMAAAAAAAABVgIAAC4AAAAg+mq0SjC1PyStTJ6AaOk/AAAAPy0DAAAAAAAAAVcCAAAuAAAAaFhuayJOtT+mlckTEH3pPwAAAD88AwAAAAAAAAFYAgAALgAAAAAVddnRibU/Jn5GiZ+R6T8AAAA/PAMAAAAAAAABWQIAAC4AAABIc3iQqae1P/CRViZPoOk/AAAAP1sDAAAAAAAAAVoCAAAuAAAAcCL6a5W2tT+4pWbD/q7pPwAAAD9bAwAAAAAAAAFbAgAALgAAAAjfANpE8rU/KE9AdL666T8AAAA/WwMAAAAAAAABXAIAAC4AAACgmwdI9C22P/BiUBFuyek/AAAAP3sDAAAAAAAAAV0CAAAuAAAA6PkK/8tLtj9cDCrCLdXpPwAAAD97AwAAAAAAAAFeAgAALgAAADhYDrajabY/gopwS83m6T8AAAA/ewMAAAAAAAABXwIAAC4AAACgZZNIZ5a2P/QzSvyM8uk/AAAAP5oDAAAAAAAAAWACAAAuAAAAEHMY2yrDtj9g3SOtTP7pPwAAAD+aAwAAAAAAAAFhAgAALgAAAKgvH0na/rY/YN0jrUz+6T8AAAA/mgMAAAAAAAABYgIAAC4AAABI7CW3iTq3P86G/V0MCuo/AAAAP6oDAAAAAAAAAWMCAAAuAAAAkEopbmFYtz8q8TNK/AzqPwAAAD+qAwAAAAAAAAFkAgAALgAAANioLCU5drc/mJoN+7sY6j8AAAA/qgMAAAAAAAABZQIAAC4AAABQtrG3/KK3PwZE56t7JOo/AAAAP8kDAAAAAAAAAWYCAAAuAAAA6HK4Jazetz8Yg4pwSy3qPwAAAD/JAwAAAAAAAAFnAgAALgAAAFCAPbhvC7g/dO3AXDsw6j8AAAA/2AMAAAAAAAABaAIAAC4AAACo3kBvRym4P4YsZCELOeo/AAAAP9gDAAAAAAAAAWkCAAAuAAAAQJtH3fZkuD9QQHS+ukfqPwAAAD/oAwAAAAAAAAFqAgAALgAAANBXTkumoLg/GlSEW2pW6j8AAAA/6AMAAAAAAAABawIAAC4AAABoFFW5Vdy4P4j9XQwqYuo/AAAAPwcEAAAAAAAAAWwCAAAuAAAAIIDdAvEmuT+aPAHR+WrqPwAAAD8HBAAAAAAAAAFtAgAALgAAADBKaQNkj7k/do+0MnmC6j8AAAA/FwQAAAAAAAABbgIAAC4AAAAIZXMo6+i5P1LiZ5T4meo/AAAAPxcEAAAAAAAAAW8CAAAuAAAAEC//KF5Ruj92YK4dmKvqPwAAAD82BAAAAAAAAAFwAgAALgAAAEioDAW9yLo/ejGoCLfU6j8AAAA/NgQAAAAAAAABcQIAAC4AAABQcpgFMDG7P1aEW2o27Oo/AAAAPzYEAAAAAAAAAXICAAAuAAAA6C6fc99suz8w1w7MtQPrPwAAAD9VBAAAAAAAAAFzAgAALgAAAKiaJ716t7s/aJT4GSUe6z8AAAA/VQQAAAAAAAABdAIAAC4AAACwZLO97R+8P+h8dY+0Mus/AAAAP1UEAAAAAAAAAXUCAAAuAAAAIHI4ULFMvD+ykIUsZEHrPwAAAD91BAAAAAAAAAF2AgAALgAAAEjrRSwQxLw/juM4juNY6z8AAAA/dQQAAAAAAAABdwIAAC4AAADgp0yav/+8P2o27O9icOs/AAAAP3UEAAAAAAAAAXgCAAAuAAAAyMJWv0ZZvT/sHmll8oTrPwAAAD+UBAAAAAAAAAF5AgAALgAAADjQ21EKhr0/WMhCFrKQ6z8AAAA/lAQAAAAAAAABegIAAC4AAAB4Lt8I4qO9PybcUrNhn+s/AAAAP5QEAAAAAAAAAXsCAAAuAAAA8Dtkm6XQvT82G/Z3MajrPwAAAD+kBAAAAAAAAAF8AgAALgAAAIj4aglVDL4/SlqZPAGx6z8AAAA/pAQAAAAAAAABfQIAAC4AAAD4BfCbGDm+P7gDc+3AvOs/AAAAP8MEAAAAAAAAAX4CAAAuAAAAkML2Cch0vj/KQhaykMXrPwAAAD/DBAAAAAAAAAF/AgAALgAAAMBxeOWzg74/OOzvYlDR6z8AAAA/wwQAAAAAAAABgAIAAC4AAAAof/13d7C+P+7AXDsw1+s/AAAAP8MEAAAAAAAAAYECAAAuAAAAeN0AL0/Ovj8CAAAAAODrPwAAAD/iBAAAAAAAAAGCAgAALgAAAOjqhcES+74/XGo27O/i6z8AAAA/4gQAAAAAAAABgwIAAC4AAABY+ApU1ie/PyZ+Romf8es/AAAAP+IEAAAAAAAAAYQCAAAuAAAAwAWQ5plUvz/cUrNhf/frPwAAAD8BBQAAAAAAAAGFAgAALgAAADgTFXldgb8/8JFWJk8A7D8AAAA/AQUAAAAAAAABhgIAAC4AAACIcRgwNZ+/P147MNcODOw/AAAAPwEFAAAAAAAAAYcCAAAuAAAA+H6dwvjLvz/K5AmIzhfsPwAAAD8hBQAAAAAAAAGIAgAALgAAAMgdUhjUA8A/lPgZJX4m7D8AAAA/IQUAAAAAAAABiQIAAC4AAACkUxa9ISnAP7p2YK4dOOw/AAAAPyEFAAAAAAAAAYoCAAAuAAAAhInaYW9OwD86X90jrUzsPwAAAD9ABQAAAAAAAAGLAgAALgAAADwQHSvRZMA/qAi31GxY7D8AAAA/QAUAAAAAAAABjAIAAC4AAADQ590YR2zAPyjxM0r8bOw/AAAAP0AFAAAAAAAAAY0CAAAuAAAAPBAdK9FkwD/0BETnq3vsPwAAAD9PBQAAAAAAAAGOAgAALgAAAKRTFr0hKcA/qtmwv4uB7D8AAAA/bwUAAAAAAAABjwIAAC4AAACkUxa9ISnAP6rZsL+Lgew/AAAAP28FAAAAAAAAAZACAAAuAAAApFMWvSEpwD+q2bC/i4HsPwAAAD9vBQAAAAAAAAGRAgAALgAAAKRTFr0hKcA/qtmwv4uB7D8AAAA/bwUAAAAAAAABkgIAAC4AAADw5q3oDGjFP2yU+BklvtU/AAAAPwAAAAAAAAAAAZMCAAAuAAAA8Oat6AxoxT9slPgZJb7VPwAAAD8fAAAAAAAAAAGUAgAALgAAAPDmregMaMU/bJT4GSW+1T8AAAA/HwAAAAAAAAABlQIAAC4AAADw5q3oDGjFP2yU+BklvtU/AAAAPx8AAAAAAAAAAZYCAAAuAAAA8Oat6AxoxT9slPgZJb7VPwAAAD8/AAAAAAAAAAGXAgAALgAAAPDmregMaMU/bJT4GSW+1T8AAAA/PwAAAAAAAAABmAIAAC4AAADw5q3oDGjFP2yU+BklvtU/AAAAPz8AAAAAAAAAAZkCAAAuAAAAUEVh+iP4xD9sqdmwv4vWPwAAAD9eAAAAAAAAAAGaAgAALgAAAFBFYfoj+MQ/UM2G/V3M1j8AAAA/XgAAAAAAAAABmwIAAC4AAABQRWH6I/jEP3TtwFw7MNc/AAAAP14AAAAAAAAAAZwCAAAuAAAANHsln3EdxT9Q4meU+JnXPwAAAD9uAAAAAAAAAAGdAgAALgAAAAyx6UO/QsU/nIDofHUP2D8AAAA/bgAAAAAAAAABngIAAC4AAACAvm7Wgm/FP6Tz1T3Sitg/AAAAP40AAAAAAAAAAZ8CAAAuAAAAYPQye9CUxT8YEJ2v7hHZPwAAAD+NAAAAAAAAAAGgAgAALgAAAPSwOel/0MU/YK4dmGuH2T8AAAA/jQAAAAAAAAABoQIAAC4AAABEDz2gV+7FP6xMnoDo/Nk/AAAAP6wAAAAAAAAAAaICAAAuAAAA+JV/abkExj+QQUW4pWbaPwAAAD+sAAAAAAAAAAGjAgAALgAAALAcwjIbG8Y/kLQyeQLi2j8AAAA/rAAAAAAAAAABpAIAAC4AAABoowT8fDHGP7ilZsP+bts/AAAAP8sAAAAAAAAAAaUCAAAuAAAAlFKG12hAxj947cBcO/DbPwAAAD/LAAAAAAAAAAGmAgAALgAAAEzZyKDKVsY/VOJnlPhZ3D8AAAA/ywAAAAAAAAABpwIAAC4AAACUN8xXonTGPwxZyEIWstw/AAAAP+sAAAAAAAAAAagCAAAuAAAAvOZNM46Dxj80qAi31OzcPwAAAD/rAAAAAAAAAAGpAgAALgAAALzmTTOOg8Y/6E1vetMb3T8AAAA/6wAAAAAAAAABqgIAAC4AAABMvg4hBIvGP6Dz1T3SSt0/AAAAP/oAAAAAAAAAAasCAAAuAAAAnBwS2Nuoxj/s72JQEW7dPwAAAD/6AAAAAAAAAAGsAgAALgAAAFCjVKE9v8Y/YGo27O+i3T8AAAA/KAEAAAAAAAABrQIAAC4AAADoehWPs8bGPxQQna/u0d0/AAAAPygBAAAAAAAAAa4CAAAuAAAAeFLWfCnOxj+EinBLzQbePwAAAD8oAQAAAAAAAAGvAgAALgAAAHhS1nwpzsY/9NU90spk3j8AAAA/SAEAAAAAAAABsAIAAC4AAAAIKpdqn9XGP2TyBETn694/AAAAP0gBAAAAAAAAAbECAAAuAAAACCqXap/Vxj9I56t7pFXfPwAAAD9IAQAAAAAAAAGyAgAALgAAAAgql2qf1cY/AF4MKsKt3z8AAAA/ZwEAAAAAAAABswIAAC4AAABQo1ShPb/GPxI/o8TPCOA/AAAAP2cBAAAAAAAAAbQCAAAuAAAAwMuTs8e3xj8UEJ2v7jHgPwAAAD9nAQAAAAAAAAG1AgAALgAAAFCjVKE9v8Y/lPgZJX5G4D8AAAA/dwEAAAAAAAABtgIAAC4AAADAy5Ozx7fGPyYgOl/dY+A/AAAAP3cBAAAAAAAAAbcCAAAuAAAAUKNUoT2/xj+mCLfUbHjgPwAAAD+WAQAAAAAAAAG4AgAALgAAAAgql2qf1cY/9ARE56ub4D8AAAA/lgEAAAAAAAABuQIAAC4AAAA02RhGi+TGPyzCLTUbtuA/AAAAP5YBAAAAAAAAAboCAAAuAAAAfDcc/WICxz+G/V0MKuLgPwAAAD+1AQAAAAAAAAG7AgAALgAAAKTmndhOEcc/nA37uxgU4T8AAAA/tQEAAAAAAAABvAIAAC4AAADIlR+0OiDHPwqIzlf3SOE/AAAAP7UBAAAAAAAAAb0CAAAuAAAA8EShjyYvxz9EFrKQhYzhPwAAAD/UAQAAAAAAAAG+AgAALgAAAFht4KGwJ8c/xs8o8TPK4T8AAAA/1AEAAAAAAAABvwIAAC4AAADIlR+0OiDHP0aJn1HiB+I/AAAAP9QBAAAAAAAAAcACAAAuAAAAyJUftDogxz/s72JQES7iPwAAAD/kAQAAAAAAAAHBAgAALgAAADi+XsbEGMc/OOzvYlBR4j8AAAA/5AEAAAAAAAABwgIAAC4AAAA4vl7GxBjHP26p2bC/a+I/AAAAPwMCAAAAAAAAAcMCAAAuAAAA8EShjyYvxz9M/IwSP4PiPwAAAD8DAgAAAAAAAAHEAgAALgAAAIAcYn2cNsc/Jk9AdL6a4j8AAAA/AwIAAAAAAAABxQIAAC4AAAAU9CJrEj7HPwSi89U9suI/AAAAPyICAAAAAAAAAcYCAAAuAAAAOKOkRv5Mxz/MtQNz7cDiPwAAAD8iAgAAAAAAAAHHAgAALgAAADijpEb+TMc/TJ6A6HzV4j8AAAA/IgIAAAAAAAAByAIAAC4AAADMemU0dFTHP8yG/V0M6uI/AAAAP0ICAAAAAAAAAckCAAAuAAAAOKOkRv5Mxz/wBETnq/viPwAAAD9CAgAAAAAAAAHKAgAALgAAAKTL41iIRcc/PgHR+eoe4z8AAAA/QgIAAAAAAAABywIAAC4AAACky+NYiEXHPyyTJyA6P+M/AAAAP2ECAAAAAAAAAcwCAAAuAAAAgBxifZw2xz9kUBFuqVnjPwAAAD9hAgAAAAAAAAHNAgAALgAAAPBEoY8mL8c/mg37uxh04z8AAAA/YQIAAAAAAAABzgIAAC4AAADwRKGPJi/HPy41G/Z3keM/AAAAP3ECAAAAAAAAAc8CAAAuAAAAOL5exsQYxz8cx3Ecx7HjPwAAAD9xAgAAAAAAAAHQAgAALgAAAAwP3erYCcc/+BklfkbJ4z8AAAA/kAIAAAAAAAAB0QIAAC4AAADsX1sP7frGP3gCovPV3eM/AAAAP5ACAAAAAAAAAdICAAAuAAAAwLDZMwHsxj9WVVVVVfXjPwAAAD+QAgAAAAAAAAHTAgAALgAAADTZGEaL5MY/IGll8gQE5D8AAAA/rwIAAAAAAAAB1AIAAC4AAADAsNkzAezGP0bnq3ukFeQ/AAAAP68CAAAAAAAAAdUCAAAuAAAANNkYRovkxj8O+7sYVCTkPwAAAD+vAgAAAAAAAAHWAgAALgAAAKABWFgV3cY/NHkCovM15D8AAAA/zgIAAAAAAAAB1wIAAC4AAADoehWPs8bGP1j3SCuTR+Q/AAAAP84CAAAAAAAAAdgCAAAuAAAAUKNUoT2/xj9sNuzvYlDkPwAAAD/OAgAAAAAAAAHZAgAALgAAAMDLk7PHt8Y/NEr8jBJf5D8AAAA/3gIAAAAAAAAB2gIAAC4AAADAy5Ozx7fGP1rIQhaycOQ/AAAAP94CAAAAAAAAAdsCAAAuAAAA6HoVj7PGxj/s72JQEY7kPwAAAD/9AgAAAAAAAAHcAgAALgAAAFCjVKE9v8Y/Em6p2bCf5D8AAAA//QIAAAAAAAAB3QIAAC4AAAAs9NLFUbDGP7bUbNjfxeQ/AAAAP/0CAAAAAAAAAd4CAAAuAAAAdG2Q/O+Zxj/M5AmIzvfkPwAAAD8cAwAAAAAAAAHfAgAALgAAALzmTTOOg8Y/Ol/dI60s5T8AAAA/HAMAAAAAAAAB4AIAAC4AAAAoD41FGHzGP7wYVIRbauU/AAAAPxwDAAAAAAAAAeECAAAuAAAAAGALaixtxj+G/V0MKqLlPwAAAD88AwAAAAAAAAHiAgAALgAAANywiY5AXsY/5DiO4zjO5T8AAAA/PAMAAAAAAAAB4wIAAC4AAAC0AQizVE/GP9TK5AmI7uU/AAAAPzwDAAAAAAAAAeQCAAAuAAAAlFKG12hAxj8MiM5X9wjmPwAAAD9bAwAAAAAAAAHlAgAALgAAAJRShtdoQMY/QEW4pWYj5j8AAAA/WwMAAAAAAAAB5gIAAC4AAAD8esXp8jjGP7DukVYmL+Y/AAAAP1sDAAAAAAAAAecCAAAuAAAAaKME/Hwxxj94AqLz1T3mPwAAAD96AwAAAAAAAAHoAgAALgAAACQqR8XeR8Y/QhaykIVM5j8AAAA/egMAAAAAAAAB6QIAAC4AAAD8esXp8jjGP8L+LgYVYeY/AAAAP3oDAAAAAAAAAeoCAAAuAAAAlFKG12hAxj/mfHWPtHLmPwAAAD+KAwAAAAAAAAHrAgAALgAAALQBCLNUT8Y/fqSVyROQ5j8AAAA/igMAAAAAAAAB7AIAAC4AAADcsImOQF7GP8igItxSs+Y/AAAAP6kDAAAAAAAAAe0CAAAuAAAAKA+NRRh8xj82G/Z3MejmPwAAAD+pAwAAAAAAAAHuAgAALgAAAOCVzw56ksY/pJXJExAd5z8AAAA/qQMAAAAAAAAB7wIAAC4AAACcHBLY26jGP4S5dmCuXec/AAAAP8gDAAAAAAAAAfACAAAuAAAALPTSxVGwxj9OnoDofJXnPwAAAD/IAwAAAAAAAAHxAgAALgAAAOh6FY+zxsY/qtmwv4vB5z8AAAA/yAMAAAAAAAAB8gIAAC4AAACgAVhYFd3GP1BAdL665+c/AAAAP9gDAAAAAAAAAfMCAAAuAAAA7F9bD+36xj8skycgOv/nPwAAAD/YAwAAAAAAAAH0AgAALgAAAAwP3erYCcc/BubagbkW6D8AAAA/9wMAAAAAAAAB9QIAAC4AAADIlR+0OiDHP9D56h5pJeg/AAAAP/cDAAAAAAAAAfYCAAAuAAAAgBxifZw2xz/6dzGoCDfoPwAAAD8HBAAAAAAAAAH3AgAALgAAAPAp5w9gY8c/1MrkCYhO6D8AAAA/BwQAAAAAAAAB+AIAAC4AAAAY2WjrS3LHPwyIzlf3aOg/AAAAPxYEAAAAAAAAAfkCAAAuAAAArLAp2cF5xz+w7pFWJo/oPwAAAD8WBAAAAAAAAAH6AgAALgAAAGQ3bKIjkMc/sr+LQUW46D8AAAA/NgQAAAAAAAAB+wIAAC4AAABkN2yiI5DHPw77uxhU5Og/AAAAPzYEAAAAAAAAAfwCAAAuAAAA+A4tkJmXxz8OzLUDcw3pPwAAAD82BAAAAAAAAAH9AgAALgAAABy+rmuFpsc/JNxSs2E/6T8AAAA/RQQAAAAAAAAB/gIAAC4AAACI5u19D5/HP5JWJk9AdOk/AAAAP0UEAAAAAAAAAf8CAAAuAAAAiObtfQ+fxz84velNb5rpPwAAAD9lBAAAAAAAAAEAAwAALgAAAPgOLZCZl8c/OI7jOI7D6T8AAAA/ZQQAAAAAAAABAQMAAC4AAACI5u19D5/HP3BLzYb93ek/AAAAP3QEAAAAAAAAAQIDAAAuAAAAiObtfQ+fxz/0M0r8jPLpPwAAAD90BAAAAAAAAAEDAwAALgAAAGQ3bKIjkMc/UJ6A6Hz16T8AAAA/hAQAAAAAAAABBAMAAC4AAAA8iOrGN4HHP6oIt9Rs+Ok/AAAAP4QEAAAAAAAAAQUDAAAuAAAAFPQiaxI+xz+qCLfUbPjpPwAAAD+jBAAAAAAAAAEGAwAALgAAAFCjVKE9v8Y/JiA6X93j6T8AAAA/owQAAAAAAAABBwMAAC4AAABQo1ShPb/GPyYgOl/d4+k/AAAAP6MEAAAAAAAAAQgDAAAuAAAAUKNUoT2/xj8mIDpf3ePpPwAAAD+zBAAAAAAAAAEJAwAALgAAAFCjVKE9v8Y/JiA6X93j6T8AAAA/swQAAAAAAAABCgMAAC4AAACiofjEeEzQP/gZJX5GydA/AAAAPwAAAAAAAAAAAQsDAAAuAAAAAsrfKeOL0D8cx3Ecx7HQPwAAAD8fAAAAAAAAAAEMAwAALgAAAALK3ynji9A/HMdxHMex0D8AAAA/HwAAAAAAAAABDQMAAC4AAAACyt8p44vQPxzHcRzHsdA/AAAAPx8AAAAAAAAAAQ4DAAAuAAAAAsrfKeOL0D8cx3Ecx7HQPwAAAD8/AAAAAAAAAAEPAwAALgAAAALK3ynji9A/HMdxHMex0D8AAAA/PwAAAAAAAAABEAMAAC4AAAACyt8p44vQPxzHcRzHsdA/AAAAPz8AAAAAAAAAAREDAAAuAAAAAsrfKeOL0D8cx3Ecx7HQPwAAAD8/AAAAAAAAAAESAwAALgAAAPTJh3zD0tA/sGF/F4NK0T8AAAA/XgAAAAAAAAABEwMAAC4AAACuUMpFJenQP/xdDCrCbdE/AAAAP14AAAAAAAAAARQDAAAuAAAA+q7N/PwG0T9sB+bagXnRPwAAAD99AAAAAAAAAAEVAwAALgAAANjkkaFKLNE/RFqZPAGR0T8AAAA/fQAAAAAAAAABFgMAAC4AAAC4GlZGmFHRP+CBuXZgrtE/AAAAP30AAAAAAAAAARcDAAAuAAAA8pO7zxaC0T+41GzY38XRPwAAAD+NAAAAAAAAAAEYAwAALgAAAGShQGLartE/dKnZsL/L0T8AAAA/mwAAAAAAAAABGQMAAC4AAABA1wQHKNTRPyh+Romf0dE/AAAAP5sAAAAAAAAAARoDAAAuAAAADigrfhwM0j8ofkaJn9HRPwAAAD+rAAAAAAAAAAEbAwAALgAAAEihkAebPNI/KH5GiZ/R0T8AAAA/qwAAAAAAAAABHAMAAC4AAAC6rhWaXmnSP5QnIDpf3dE/AAAAP8oAAAAAAAAAAR0DAAAuAAAAmOTZPqyO0j8ofkaJn9HRPwAAAD/KAAAAAAAAAAEeAwAALgAAAOZC3fWDrNI/KH5GiZ/R0T8AAAA/2gAAAAAAAAABHwMAAC4AAACcyR+/5cLSP7jUbNjfxdE/AAAAP9oAAAAAAAAAASADAAAuAAAAILxCfwLd0j8AAAAAAMDRPwAAAD/qAAAAAAAAAAEhAwAALgAAAKCuZT8f99I/uNRs2N/F0T8AAAA/6gAAAAAAAAABIgMAAC4AAADsDGn29hTTP7jUbNjfxdE/AAAAPwkBAAAAAAAAASMDAAAuAAAA2ifLyJ0n0z90qdmwv8vRPwAAAD8JAQAAAAAAAAEkAwAALgAAADhrbK3OMtM/4FKzYX/X0T8AAAA/CQEAAAAAAAABJQMAAC4AAACUrg2S/z3TPyh+Romf0dE/AAAAPxgBAAAAAAAAASYDAAAuAAAATjVQW2FU0z+UJyA6X93RPwAAAD8YAQAAAAAAAAEnAwAALgAAADxQsi0IZ9M/vKVmw/7u0T8AAAA/OAEAAAAAAAABKAMAAC4AAACIrrXk34TTP5QnIDpf3dE/AAAAPzgBAAAAAAAAASkDAAAuAAAAZuR5iS2q0z/gUrNhf9fRPwAAAD9HAQAAAAAAAAEqAwAALgAAAEQaPi57z9M/uNRs2N/F0T8AAAA/RwEAAAAAAAABKwMAAC4AAAASa2SlbwfUP5RWJk9AtNE/AAAAP1cBAAAAAAAAASwDAAAuAAAA3ruKHGQ/1D/ggbl2YK7RPwAAAD9XAQAAAAAAAAEtAwAALgAAAK4MsZNYd9Q/4IG5dmCu0T8AAAA/dgEAAAAAAAABLgMAAC4AAACy8fYTkqvUP7QDc+3AnNE/AAAAP3YBAAAAAAAAAS8DAAAuAAAAttY8lMvf1D+0A3PtwJzRPwAAAD92AQAAAAAAAAEwAwAALgAAAMygIEJeAdU/RFqZPAGR0T8AAAA/hgEAAAAAAAABMQMAAC4AAAAY/yP5NR/VP9iwv4tBhdE/AAAAP4YBAAAAAAAAATIDAAAuAAAAmPFGuVI51T9sB+bagXnRPwAAAD+lAQAAAAAAAAEzAwAALgAAABzkaXlvU9U//F0MKsJt0T8AAAA/pQEAAAAAAAABNAMAAC4AAABmQm0wR3HVP2g27O9iUNE/AAAAP7UBAAAAAAAAATUDAAAuAAAAsqBw5x6P1T+Q4ziO4zjRPwAAAD+1AQAAAAAAAAE2AwAALgAAADSTk6c7qdU/kOM4juM40T8AAAA/xAEAAAAAAAABNwMAAC4AAAASyVdMic7VP9QOzLUDM9E/AAAAP8QBAAAAAAAAATgDAAAuAAAAhNbc3kz71T+Q4ziO4zjRPwAAAD/kAQAAAAAAAAE5AwAALgAAAIq7Il+GL9Y/1A7MtQMz0T8AAAA/5AEAAAAAAAABOgMAAC4AAACKoGjfv2PWPyA6X90jLdE/AAAAP+QBAAAAAAAAATsDAAAuAAAA7MhPRCqj1j9oZfIERCfRPwAAAD8DAgAAAAAAAAE8AwAALgAAAChCtc2o09Y//LsYVIQb0T8AAAA/AwIAAAAAAAABPQMAAC4AAACYTzpgbADXP4wSP6PED9E/AAAAPwMCAAAAAAAAAT4DAAAuAAAArhkeDv8h1z8gaWXyBATRPwAAAD8iAgAAAAAAAAE/AwAALgAAAPp3IcXWP9c/sL+LQUX40D8AAAA/IgIAAAAAAAABQAMAAC4AAAB8akSF81nXP4xBRbil5tA/AAAAPyICAAAAAAAAAUEDAAAuAAAA/FxnRRB01z+MQUW4pebQPwAAAD9BAgAAAAAAAAFCAwAALgAAACYM6SD8gtc/QBaykIXs0D8AAAA/QQIAAAAAAAABQwMAAC4AAADekivqXZnXP/jqHmll8tA/AAAAP0ECAAAAAAAAAUQDAAAuAAAAlBlus7+v1z+wv4tBRfjQPwAAAD9RAgAAAAAAAAFFAwAALgAAAEygsHwhxtc/aJT4GSX+0D8AAAA/UQIAAAAAAAABRgMAAC4AAADQktM8PuDXP9Q90srkCdE/AAAAP3ACAAAAAAAAAUcDAAAuAAAAihkWBqD21z+MEj+jxA/RPwAAAD9wAgAAAAAAAAFIAwAALgAAAGZP2qrtG9g//LsYVIQb0T8AAAA/cAIAAAAAAAABSQMAAC4AAAAQ8X5G9kTYP0Dnq3ukFdE/AAAAP4ACAAAAAAAAAUoDAAAuAAAASmrkz3R12D+MEj+jxA/RPwAAAD+AAgAAAAAAAAFLAwAALgAAABi7Ckdprdg/jBI/o8QP0T8AAAA/nwIAAAAAAAABTAMAAC4AAAAaoFDHouHYP9Q90srkCdE/AAAAP58CAAAAAAAAAU0DAAAuAAAAxEH1YqsK2T8gaWXyBATRPwAAAD+9AgAAAAAAAAFOAwAALgAAANoL2RA+LNk/+OoeaWXy0D8AAAA/vQIAAAAAAAABTwMAAC4AAAAmatzHFUrZP2iU+Bkl/tA/AAAAP8wCAAAAAAAAAVADAAAuAAAAplz/hzJk2T+wv4tBRfjQPwAAAD/MAgAAAAAAAAFRAwAALgAAAChPIkhPftk/IGll8gQE0T8AAAA/7AIAAAAAAAABUgMAAC4AAADi1WQRsZTZP2iU+Bkl/tA/AAAAP+wCAAAAAAAAAVMDAAAuAAAAYsiH0c2u2T+wv4tBRfjQPwAAAD/sAgAAAAAAAAFUAwAALgAAAFLj6aN0wdk/sL+LQUX40D8AAAA/CwMAAAAAAAABVQMAAC4AAAB4kmt/YNDZP7C/i0FF+NA/AAAAPwsDAAAAAAAAAVYDAAAuAAAA1NUMZJHb2T8gaWXyBATRPwAAAD8LAwAAAAAAAAFXAwAALgAAAMTwbjY47tk/aJT4GSX+0D8AAAA/KgMAAAAAAAABWAMAAC4AAADqn/ARJP3ZP7C/i0FF+NA/AAAAPyoDAAAAAAAAAVkDAAAuAAAAapIT0kAX2j+wv4tBRfjQPwAAAD8qAwAAAAAAAAFaAwAALgAAAOqENpJdMdo/IGll8gQE0T8AAAA/OgMAAAAAAAABWwMAAC4AAABwd1lSekvaPyBpZfIEBNE/AAAAPzoDAAAAAAAAAVwDAAAuAAAATK0d98dw2j/46h5pZfLQPwAAAD9ZAwAAAAAAAAFdAwAALgAAAL66oomLndo/+OoeaWXy0D8AAAA/WQMAAAAAAAABXgMAAC4AAAAwyCccT8raP7C/i0FF+NA/AAAAP1kDAAAAAAAAAV8DAAAuAAAAakGNpc362j9olPgZJf7QPwAAAD94AwAAAAAAAAFgAwAALgAAABLjMUHWI9s/sL+LQUX40D8AAAA/eAMAAAAAAAABYQMAAC4AAABgQTX4rUHbP7C/i0FF+NA/AAAAP3gDAAAAAAAAAWIDAAAuAAAAvITW3N5M2z9AFrKQhezQPwAAAD+XAwAAAAAAAAFjAwAALgAAAHAm0yUHL9s/QBaykIXs0D8AAAA/lwMAAAAAAAABZAMAAC4AAAAO/uvAnO/aP0CjxM8ocdA/AAAAP5cDAAAAAAAAAWUDAAAuAAAADv7rwJzv2j9Ao8TPKHHQPwAAAD+3AwAAAAAAAAFmAwAALgAAAA7+68Cc79o/QKPEzyhx0D8AAAA/twMAAAAAAAABZwMAAC4AAAAO/uvAnO/aP0CjxM8ocdA/AAAAP7cDAAAAAAAAAWgDAAAuAAAAmHe3RSFl4T9krh2YawfQPwAAAD8AAAAAAAAAAAFpAwAALgAAACxPeDOXbOE/cL66R1qZzz8AAAA/HwAAAAAAAAABagMAAC4AAAAsT3gzl2zhP3C+ukdamc8/AAAAPx8AAAAAAAAAAWsDAAAuAAAALE94M5ds4T9wvrpHWpnPPwAAAD8fAAAAAAAAAAFsAwAALgAAAFzj62VMjOE/4GeU+Bmlzz8AAAA/LQAAAAAAAAABbQMAAC4AAAAuNL6z0KDhPwAV4Zaajc8/AAAAPy0AAAAAAAAAAW4DAAAuAAAABIWQAVW14T/gZ5T4GaXPPwAAAD9MAAAAAAAAAAFvAwAALgAAAGqtIz1P0eE/cL66R1qZzz8AAAA/TAAAAAAAAAABcAMAAC4AAADun0b9a+vhPyjCLTUbds8/AAAAP1sAAAAAAAAAAXEDAAAuAAAAilz5QasD4j/YxaAi3FLPPwAAAD9bAAAAAAAAAAFyAwAALgAAACgZrIbqG+I/2MWgItxSzz8AAAA/awAAAAAAAAABcwMAAC4AAACOQT/C5DfiPwBz7cBcO88/AAAAP3sAAAAAAAAAAXQDAAAuAAAAEDRiggFS4j8oIDpf3SPPPwAAAD97AAAAAAAAAAF1AwAALgAAABwZVNnKYuI/2COtTJ4Azz8AAAA/igAAAAAAAAABdgMAAC4AAAB4XPW9+23iP0jNhv1dDM8/AAAAP4oAAAAAAAAAAXcDAAAuAAAACDS2q3F14j8oIDpf3SPPPwAAAD+qAAAAAAAAAAF4AwAALgAAAGZ3V5CigOI/KCA6X90jzz8AAAA/qgAAAAAAAAABeQMAAC4AAADCuvh004viP3Acx3EcR88/AAAAP6oAAAAAAAAAAXoDAAAuAAAA6Gl6UL+a4j+Qawfm2oHPPwAAAD/JAAAAAAAAAAF7AwAALgAAANiE3CJmreI/kGsH5tqBzz8AAAA/yQAAAAAAAAABfAMAAC4AAACs1a5w6sHiPwAV4Zaajc8/AAAAP8kAAAAAAAAAAX0DAAAuAAAAZFzxOUzY4j8AFeGWmo3PPwAAAD/YAAAAAAAAAAF+AwAALgAAALC69PAj9uI/eGCuHZjrzz8AAAA/2AAAAAAAAAABfwMAAC4AAADEhNiethfjP9BX90grE9A/AAAAP/gAAAAAAAAAAYADAAAuAAAA9hhM0Ws34z/41T3SyiTQPwAAAD/4AAAAAAAAAAGBAwAALgAAAK6fjprNTeM/+NU90sok0D8AAAA/+AAAAAAAAAABggMAAC4AAACC8GDoUWLjP0AB0fnqHtA/AAAAPxcBAAAAAAAAAYMDAAAuAAAAjNVSPxtz4z8Yg4pwSw3QPwAAAD8XAQAAAAAAAAGEAwAALgAAALKE1BoHguM/6AmIzlf3zz8AAAA/FwEAAAAAAAABhQMAAC4AAAAOyHX/N43jP3hgrh2Y688/AAAAPzYBAAAAAAAAAYYDAAAuAAAAagsX5GiY4z8Qt9Rs2N/PPwAAAD82AQAAAAAAAAGHAwAALgAAAI66mL9Up+M/ELfUbNjfzz8AAAA/NgEAAAAAAAABiAMAAC4AAADu/TmkhbLjP+gJiM5X988/AAAAP0YBAAAAAAAAAYkDAAAuAAAASkHbiLa94z+s2bC/iwHQPwAAAD9GAQAAAAAAAAGKAwAALgAAAFQmzd9/zuM/0Ff3SCsT0D8AAAA/ZQEAAAAAAAABiwMAAC4AAABEQS+yJuHjP0AB0fnqHtA/AAAAP2UBAAAAAAAAAYwDAAAuAAAAqmnC7SD94z+sqqqqqirQPwAAAD91AQAAAAAAAAGNAwAALgAAAKJpFheRIOQ/ZH8Xg4ow0D8AAAA/dQEAAAAAAAABjgMAAC4AAADuxxnOaD7kP2R/F4OKMNA/AAAAP4QBAAAAAAAAAY8DAAAuAAAAqE5cl8pU5D/UKPEzSjzQPwAAAD+EAQAAAAAAAAGQAwAALgAAAJZpvmlxZ+Q/rKqqqqoq0D8AAAA/pAEAAAAAAAABkQMAAC4AAAC8GEBFXXbkP2R/F4OKMNA/AAAAP6QBAAAAAAAAAZIDAAAuAAAA5MfBIEmF5D9kfxeDijDQPwAAAD+zAQAAAAAAAAGTAwAALgAAAD4LYwV6kOQ/GFSEW2o20D8AAAA/swEAAAAAAAABlAMAAC4AAAC2GJRuzZnkP4j9XQwqQtA/AAAAP8MBAAAAAAAAAZUDAAAuAAAAZLrk4GWf5D9A0srkCUjQPwAAAD/DAQAAAAAAAAGWAwAALgAAAC4mxdcgo+Q/1PnqHmll0D8AAAA/0gEAAAAAAAABlwMAAC4AAACKaWa8Ua7kP/R3MagId9A/AAAAP9IBAAAAAAAAAZgDAAAuAAAAHkEnqse15D/UyuQJiI7QPwAAAD/yAQAAAAAAAAGZAwAALgAAAHqEyI74wOQ/QHS+ukea0D8AAAA/8gEAAAAAAAABmgMAAC4AAADwkfn3S8rkP7AdmGsHptA/AAAAP/IBAAAAAAAAAZsDAAAuAAAAMgsLWFrX5D9k8gRE56vQPwAAAD8RAgAAAAAAAAGcAwAALgAAAFi6jDNG5uQ/HMdxHMex0D8AAAA/EQIAAAAAAAABnQMAAC4AAAAQQc/8p/zkP7DukVYmz9A/AAAAPxECAAAAAAAAAZ4DAAAuAAAArv2BQecU5T/4GSV+RsnQPwAAAD8wAgAAAAAAAAGfAwAALgAAAN6R9XOcNOU/1GzY38Xg0D8AAAA/MAIAAAAAAAABoAMAAC4AAAAq8PgqdFLlP2iU+Bkl/tA/AAAAPzACAAAAAAAAAaEDAAAuAAAAyKyrb7Nq5T/UPdLK5AnRPwAAAD9OAgAAAAAAAAGiAwAALgAAAC7VPquthuU/1D3SyuQJ0T8AAAA/TgIAAAAAAAABowMAAC4AAAACJhH5MZvlP9Q90srkCdE/AAAAP04CAAAAAAAAAaQDAAAuAAAA8EBzy9it5T+wv4tBRfjQPwAAAD9eAgAAAAAAAAGlAwAALgAAAPwlZSKivuU/1D3SyuQJ0T8AAAA/XgIAAAAAAAABpgMAAC4AAAB0M5aL9cflP9Q90srkCdE/AAAAP30CAAAAAAAAAacDAAAuAAAA6kDH9EjR5T+MEj+jxA/RPwAAAD99AgAAAAAAAAGoAwAALgAAAEaEaNl53OU/jBI/o8QP0T8AAAA/fQIAAAAAAAABqQMAAC4AAACixwm+quflP4wSP6PED9E/AAAAP50CAAAAAAAAAaoDAAAuAAAA5kAbHrn05T9A56t7pBXRPwAAAD+dAgAAAAAAAAGrAwAALgAAAECEvALq/+U/aJT4GSX+0D8AAAA/nQIAAAAAAAABrAMAAC4AAACcx13nGgvmP2iU+Bkl/tA/AAAAP7wCAAAAAAAAAa0DAAAuAAAAFNWOUG4U5j9olPgZJf7QPwAAAD+8AgAAAAAAAAGuAwAALgAAAB66gKc3JeY/aJT4GSX+0D8AAAA/vAIAAAAAAAABrwMAAC4AAAAO1eJ53jfmP2iU+Bkl/tA/AAAAP9sCAAAAAAAAAbADAAAuAAAA5CW1x2JM5j+wv4tBRfjQPwAAAD/bAgAAAAAAAAGxAwAALgAAAIDiZwyiZOY/aJT4GSX+0D8AAAA/2wIAAAAAAAABsgMAAC4AAABUMzpaJnnmP/jqHmll8tA/AAAAP+sCAAAAAAAAAbMDAAAuAAAAKIQMqKqN5j/46h5pZfLQPwAAAD/rAgAAAAAAAAG0AwAALgAAAGr9HQi5muY/QBaykIXs0D8AAAA/CgMAAAAAAAABtQMAAC4AAADEQL/s6aXmP0AWspCF7NA/AAAAPwoDAAAAAAAAAbYDAAAuAAAAIIRg0Rqx5j/46h5pZfLQPwAAAD8KAwAAAAAAAAG3AwAALgAAANAlsUOztuY/jEFFuKXm0D8AAAA/KQMAAAAAAAABuAMAAC4AAAB+xwG2S7zmP0AWspCF7NA/AAAAPykDAAAAAAAAAbkDAAAuAAAAEp/Co8HD5j+MQUW4pebQPwAAAD8pAwAAAAAAAAG6AwAALgAAAIis8wwVzeY/IJhrB+ba0D8AAAA/SAMAAAAAAAABuwMAAC4AAADKJQVtI9rmP4xBRbil5tA/AAAAP0gDAAAAAAAAAbwDAAAuAAAAJmmmUVTl5j+wv4tBRfjQPwAAAD9IAwAAAAAAAAG9AwAALgAAABaECCT79+Y/QBaykIXs0D8AAAA/WAMAAAAAAAABvgMAAC4AAAAEn2r2oQrnPyBpZfIEBNE/AAAAP1gDAAAAAAAAAb8DAAAuAAAAolsdO+Ei5z9A56t7pBXRPwAAAD93AwAAAAAAAAHAAwAALgAAAFriXwRDOec/1A7MtQMz0T8AAAA/dwMAAAAAAAABwQMAAC4AAADACvM/PVXnP/yMEj+jRNE/AAAAP3cDAAAAAAAAAcIDAAAuAAAAsCVVEuRn5z/8jBI/o0TRPwAAAD+XAwAAAAAAAAHDAwAALgAAALAlVRLkZ+c//IwSP6NE0T8AAAA/lwMAAAAAAAABxAMAAC4AAACwJVUS5GfnP/yMEj+jRNE/AAAAP5cDAAAAAAAAAcUDAAAuAAAAsCVVEuRn5z/8jBI/o0TRPwAAAD+XAwAAAAAAAAHGAwAALgAAAGS5WH9cTOo/2LC/i0FF1j8AAAA/AAAAAAAAAAABxwMAAC4AAABkuVh/XEzqP9iwv4tBRdY/AAAAPxAAAAAAAAAAAcgDAAAuAAAAZLlYf1xM6j/YsL+LQUXWPwAAAD8QAAAAAAAAAAHJAwAALgAAACBARx9OP+o/mMkTEJ3v1j8AAAA/LwAAAAAAAAABygMAAC4AAAA+CtejcD3qP3TtwFw7MNc/AAAAPy8AAAAAAAAAAcsDAAAuAAAAWNRmKJM76j/gZ5T4GWXXPwAAAD8vAAAAAAAAAAHMAwAALgAAAJBohjHYN+o/MDUb9nex1z8AAAA/TgAAAAAAAAABzQMAAC4AAACqMha2+jXqP6Cv7pFW5tc/AAAAP04AAAAAAAAAAc4DAAAuAAAA4MY1vz8y6j/ofHWPtDLYPwAAAD9OAAAAAAAAAAHPAwAALgAAAPqQxUNiMOo/7B5pZfKE2D8AAAA/XgAAAAAAAAAB0AMAAC4AAAAyJeVMpyzqP6iVyRMQ3dg/AAAAP24AAAAAAAAAAdEDAAAuAAAAoE0kXzEl6j/M5AmIzhfZPwAAAD9uAAAAAAAAAAHSAwAALgAAAA52Y3G7Heo/PDDXDsx12T8AAAA/jQAAAAAAAAAB0wMAAC4AAABECoN6ABrqP9Ao8TNKvNk/AAAAP40AAAAAAAAAAdQDAAAuAAAARAqDegAa6j9Ao8TPKPHZPwAAAD+NAAAAAAAAAAHVAwAALgAAAChA8/XdG+o/YPIEROcr2j8AAAA/nAAAAAAAAAAB1gMAAC4AAAAoQPP13RvqP5BBRbilZto/AAAAP5wAAAAAAAAAAdcDAAAuAAAADnZjcbsd6j+QEj+jxI/aPwAAAD+8AAAAAAAAAAHYAwAALgAAAA52Y3G7Heo/AI0SP6PE2j8AAAA/vAAAAAAAAAAB2QMAAC4AAADU4UNodiHqP2wH5tqB+do/AAAAP7wAAAAAAAAAAdoDAAAuAAAAoE0kXzEl6j+4A3PtwBzbPwAAAD/bAAAAAAAAAAHbAwAALgAAAKBNJF8xJeo/AAAAAABA2z8AAAA/2wAAAAAAAAAB3AMAAC4AAACgTSRfMSXqP2x605vedNs/AAAAP9sAAAAAAAAAAd0DAAAuAAAAhIOU2g4n6j+UyRMQna/bPwAAAD/6AAAAAAAAAAHeAwAALgAAAKBNJF8xJeo/TG9605ve2z8AAAA/+gAAAAAAAAAB3wMAAC4AAACEg5TaDifqPwwV4ZaaDdw/AAAAP/oAAAAAAAAAAeADAAAuAAAAoE0kXzEl6j/AukdamTzcPwAAAD8KAQAAAAAAAAHhAwAALgAAALoXtONTI+o/eGCuHZhr3D8AAAA/CgEAAAAAAAAB4gMAAC4AAADyq9PsmB/qP8RcOzDXjtw/AAAAPykBAAAAAAAAAeMDAAAuAAAAuhe041Mj6j+cr+6RVqbcPwAAAD8pAQAAAAAAAAHkAwAALgAAAISDlNoOJ+o/oIDofHXP3D8AAAA/KQEAAAAAAAAB5QMAAC4AAABquQRW7CjqP+h8dY+08tw/AAAAP0gBAAAAAAAAAeYDAAAuAAAATu900ckq6j8M+7sYVATdPwAAAD9IAQAAAAAAAAHnAwAALgAAADIl5UynLOo/WPdIK5Mn3T8AAAA/SAEAAAAAAAAB6AMAAC4AAAD6kMVDYjDqP8SgItxSM90/AAAAP2gBAAAAAAAAAekDAAAuAAAA+pDFQ2Iw6j98dY+0MjndPwAAAD9oAQAAAAAAAAHqAwAALgAAAPqQxUNiMOo/fEaJn1Fi3T8AAAA/aAEAAAAAAAAB6wMAAC4AAAAYW1XIhC7qP1iZPAHRed0/AAAAP3cBAAAAAAAAAewDAAAuAAAAGFtVyIQu6j9gajbs76LdPwAAAD93AQAAAAAAAAHtAwAALgAAAPqQxUNiMOo/9JFWJk/A3T8AAAA/lgEAAAAAAAAB7gMAAC4AAADgxjW/PzLqPxjhlpoN+90/AAAAP5YBAAAAAAAAAe8DAAAuAAAA4MY1vz8y6j9grh2Ya0fePwAAAD+WAQAAAAAAAAHwAwAALgAAAMb8pTodNOo/rHuklcmT3j8AAAA/tgEAAAAAAAAB8QMAAC4AAACqMha2+jXqP0B0vrpH2t4/AAAAP7YBAAAAAAAAAfIDAAAuAAAAxvylOh006j+IQUW4pSbfPwAAAD+2AQAAAAAAAAHzAwAALgAAAMb8pTodNOo/SLilZsN+3z8AAAA/xQEAAAAAAAAB9AMAAC4AAACQaIYx2DfqP5SFLGQhy98/AAAAP8UBAAAAAAAAAfUDAAAuAAAAdJ72rLU56j9cajbs7wLgPwAAAD/lAQAAAAAAAAH2AwAALgAAAHSe9qy1Oeo/pmbD/i4m4D8AAAA/5QEAAAAAAAAB9wMAAC4AAACQaIYx2DfqP94jrUyeQOA/AAAAP/QBAAAAAAAAAfgDAAAuAAAAWNRmKJM76j+4dmCuHVjgPwAAAD/0AQAAAAAAAAH5AwAALgAAAHSe9qy1Oeo/lskTEJ1v4D8AAAA/BAIAAAAAAAAB+gMAAC4AAABY1GYokzvqP3Qcx3Ech+A/AAAAPwQCAAAAAAAAAfsDAAAuAAAAWNRmKJM76j/0BETnq5vgPwAAAD8jAgAAAAAAAAH8AwAALgAAAFjUZiiTO+o/iCxkIQu54D8AAAA/IwIAAAAAAAAB/QMAAC4AAAA+CtejcD3qP3a+ukda2eA/AAAAPyMCAAAAAAAAAf4DAAAuAAAAWNRmKJM76j++ukdamfzgPwAAAD9CAgAAAAAAAAH/AwAALgAAAD4K16NwPeo/rEyegOgc4T8AAAA/QgIAAAAAAAABAAQAAC4AAAAgQEcfTj/qP2TyBETnS+E/AAAAP0ICAAAAAAAAAQEEAAAuAAAABna3mitB6j9ow/4uBnXhPwAAAD9iAgAAAAAAAAECBAAALgAAAAZ2t5orQeo/DirCLTWb4T8AAAA/YgIAAAAAAAABAwQAAC4AAAAGdreaK0HqP7KQhSxkweE/AAAAP2ICAAAAAAAAAQQEAAAuAAAAIEBHH04/6j9GuKVmw97hPwAAAD9xAgAAAAAAAAEFBAAALgAAACBARx9OP+o/jrQyeQIC4j8AAAA/cQIAAAAAAAABBgQAAC4AAAA+CtejcD3qPyLcUrNhH+I/AAAAP5ACAAAAAAAAAQcEAAAuAAAAWNRmKJM76j+ixM8o8TPiPwAAAD+QAgAAAAAAAAEIBAAALgAAAFjUZiiTO+o/3IG5dmBO4j8AAAA/oAIAAAAAAAABCQQAAC4AAABY1GYokzvqP7jUbNjfZeI/AAAAP6ACAAAAAAAAAQoEAAAuAAAAdJ72rLU56j+UJyA6X33iPwAAAD+wAgAAAAAAAAELBAAALgAAAHSe9qy1Oeo/cHrTm96U4j8AAAA/sAIAAAAAAAABDAQAAC4AAAB0nvastTnqP7p2YK4duOI/AAAAP88CAAAAAAAAAQ0EAAAuAAAAWNRmKJM76j8WspCFLOTiPwAAAD/PAgAAAAAAAAEOBAAALgAAAHSe9qy1Oeo/iCxkIQsZ4z8AAAA/zwIAAAAAAAABDwQAAC4AAAA+CtejcD3qP+JnlPgZReM/AAAAP98CAAAAAAAAARAEAAAuAAAAPgrXo3A96j9Ao8TPKHHjPwAAAD/fAgAAAAAAAAERBAAALgAAAD4K16NwPeo/sB2Yawem4z8AAAA//gIAAAAAAAABEgQAAC4AAAA+CtejcD3qPwpZyEIW0uM/AAAAP/4CAAAAAAAAARMEAAAuAAAAWNRmKJM76j8OKsItNfvjPwAAAD/+AgAAAAAAAAEUBAAALgAAAJBohjHYN+o/oFHiZ5QY5D8AAAA/HQMAAAAAAAABFQQAAC4AAADG/KU6HTTqP36klckTMOQ/AAAAPx0DAAAAAAAAARYEAAAuAAAA4MY1vz8y6j+iItxSs0HkPwAAAD8dAwAAAAAAAAEXBAAALgAAABhbVciELuo/bDbs72JQ5D8AAAA/PAMAAAAAAAABGAQAAC4AAAAyJeVMpyzqP+oeaWXyZOQ/AAAAPzwDAAAAAAAAARkEAAAuAAAATu900ckq6j80G/Z3MYjkPwAAAD88AwAAAAAAAAEaBAAALgAAAE7vdNHJKuo/JK1MnoCo5D8AAAA/XAMAAAAAAAABGwQAAC4AAABquQRW7CjqP7bUbNjfxeQ/AAAAP1wDAAAAAAAAARwEAAAuAAAAoE0kXzEl6j8C0fnqHunkPwAAAD9cAwAAAAAAAAEdBAAALgAAAISDlNoOJ+o/unZgrh0Y5T8AAAA/awMAAAAAAAABHgQAAC4AAACgTSRfMSXqPxaykIUsROU/AAAAP2sDAAAAAAAAAR8EAAAuAAAAoE0kXzEl6j+ELGQhC3nlPwAAAD+KAwAAAAAAAAEgBAAALgAAANThQ2h2Ieo/LJMnIDqf5T8AAAA/igMAAAAAAAABIQQAAC4AAADyq9PsmB/qP9L56h5pxeU/AAAAP5oDAAAAAAAAASIEAAAuAAAAKEDz9d0b6j+uTJ6A6NzlPwAAAD+aAwAAAAAAAAEjBAAALgAAAEQKg3oAGuo/QnS+ukf65T8AAAA/qgMAAAAAAAABJAQAAC4AAABe1BL/IhjqP+bagbl2IOY/AAAAP6oDAAAAAAAAASUEAAAuAAAAeJ6ig0UW6j8KWchCFjLmPwAAAD/JAwAAAAAAAAEmBAAALgAAAHieooNFFuo/6Kt7pJVJ5j8AAAA/yQMAAAAAAAABJwQAAC4AAABe1BL/IhjqPwwqwi01W+Y/AAAAP8kDAAAAAAAAASgEAAAuAAAAeJ6ig0UW6j8wqAi31GzmPwAAAD/ZAwAAAAAAAAEpBAAALgAAAF7UEv8iGOo/amXyBESH5j8AAAA/2QMAAAAAAAABKgQAAC4AAABECoN6ABrqP2w27O9isOY/AAAAP/gDAAAAAAAAASsEAAAuAAAADnZjcbsd6j/IcRzHcdzmPwAAAD/4AwAAAAAAAAEsBAAALgAAAChA8/XdG+o/NuzvYlAR5z8AAAA/+AMAAAAAAAABLQQAAC4AAADyq9PsmB/qPzi96U1vOuc/AAAAPxcEAAAAAAAAAS4EAAAuAAAA1OFDaHYh6j+EuXZgrl3nPwAAAD8XBAAAAAAAAAEvBAAALgAAAA52Y3G7Heo/ckvNhv195z8AAAA/FwQAAAAAAAABMAQAAC4AAABECoN6ABrqP3Icx3Ecp+c/AAAAPzYEAAAAAAAAATEEAAAuAAAAXtQS/yIY6j8GROere8TnPwAAAD82BAAAAAAAAAEyBAAALgAAAHieooNFFuo/4JaaDfvb5z8AAAA/NgQAAAAAAAABMwQAAC4AAACwMsKMihLqP6qqqqqq6uc/AAAAP0YEAAAAAAAAATQEAAAuAAAAsDLCjIoS6j8skycgOv/nPwAAAD9GBAAAAAAAAAE1BAAALgAAAOjG4ZXPDuo/9KY3vekN6D8AAAA/ZQQAAAAAAAABNgQAAC4AAADK/FERrRDqP766R1qZHOg/AAAAP2UEAAAAAAAAATcEAAAuAAAA6Mbhlc8O6j+Gzlf3SCvoPwAAAD91BAAAAAAAAAE4BAAALgAAAAKRcRryDOo/CrfUbNg/6D8AAAA/dQQAAAAAAAABOQQAAC4AAAAeWwGfFAvqP3hgrh2YS+g/AAAAP4QEAAAAAAAAAToEAAAuAAAAHlsBnxQL6j/4SCuTJ2DoPwAAAD+EBAAAAAAAAAE7BAAALgAAAOjG4ZXPDuo/MAYV4ZZ66D8AAAA/pAQAAAAAAAABPAQAAC4AAADoxuGVzw7qP3oCovPVneg/AAAAP6QEAAAAAAAAAT0EAAAuAAAA6Mbhlc8O6j9olPgZJb7oPwAAAD+kBAAAAAAAAAE+BAAALgAAAAKRcRryDOo/juM4juP46D8AAAA/wwQAAAAAAAABPwQAAC4AAACwMsKMihLqP+weaWXyJOk/AAAAP8MEAAAAAAAAAUAEAAAuAAAAlGgyCGgU6j/u72JQEU7pPwAAAD/DBAAAAAAAAAFBBAAALgAAAF7UEv8iGOo/SCuTJyB66T8AAAA/0wQAAAAAAAABQgQAAC4AAABECoN6ABrqP/CRViZPoOk/AAAAP9MEAAAAAAAAAUMEAAAuAAAAKEDz9d0b6j+U+BklfsbpPwAAAD/kBAAAAAAAAAFEBAAALgAAAChA8/XdG+o/cEvNhv3d6T8AAAA/5AQAAAAAAAABRQQAAC4AAAAOdmNxux3qP5jJExCd7+k/AAAAP+QEAAAAAAAAAUYEAAAuAAAAKEDz9d0b6j90HMdxHAfqPwAAAD8DBQAAAAAAAAFHBAAALgAAAEQKg3oAGuo/4sWgItwS6j8AAAA/AwUAAAAAAAABSAQAAC4AAAAoQPP13RvqP/QEROerG+o/AAAAPwMFAAAAAAAAAUkEAAAuAAAARAqDegAa6j/0BETnqxvqPwAAAD8TBQAAAAAAAAFKBAAALgAAAEoKL1GQ9uk/lPgZJX7G6T8AAAA/IgUAAAAAAAABSwQAAC4AAABKCi9RkPbpP5T4GSV+xuk/AAAAPyIFAAAAAAAAAUwEAAAuAAAASgovUZD26T+U+BklfsbpPwAAAD8iBQAAAAAAAAFNBAAALgAAAEoKL1GQ9uk/lPgZJX7G6T8AAAA/MgUAAAAAAAABTgQAAC4AAABi45c83GjhP2gMKsIttcw/AAAAPwAAAAAAAAAAAU8EAAAuAAAAYuOXPNxo4T9oDCrCLbXMPwAAAD8AAAAAAAAAAAFQBAAALgAAAGLjlzzcaOE/aAwqwi21zD8AAAA/AAAAAAAAAAABUQQAAC4AAABi45c83GjhP2gMKsIttcw/AAAAPwAAAAAAAAAAAVIEAAAuAAAAYuOXPNxo4T9oDCrCLbXMPwAAAD8AAAAAAAAAAAFTBAAALgAAAGLjlzzcaOE/aAwqwi21zD8AAAA/AAAAAAAAAAABVAQAAC4AAABi45c83GjhP2gMKsIttcw/AAAAPwAAAAAAAAAAAVUEAAAuAAAAYuOXPNxo4T9oDCrCLbXMPwAAAD8AAAAAAAAAAAFWBAAALgAAAGLjlzzcaOE/aAwqwi21zD8AAAA/AAAAAAAAAAABVwQAAC4AAABi45c83GjhP2gMKsIttcw/AAAAPwAAAAAAAAAAAVgEAAAuAAAAYuOXPNxo4T9oDCrCLbXMPwAAAD8AAAAAAAAAAAFZBAAALgAAAGLjlzzcaOE/aAwqwi21zD8AAAA/AAAAAAAAAAABWgQAAC4AAABi45c83GjhP2gMKsIttcw/AAAAPwAAAAAAAAAAAVsEAAAuAAAAYuOXPNxo4T9oDCrCLbXMPwAAAD8AAAAAAAAAAAFcBAAALgAAAGLjlzzcaOE/aAwqwi21zD8AAAA/AAAAAAAAAAABXQQAAC4AAABi45c83GjhP2gMKsIttcw/AAAAPwAAAAAAAAAAAV4EAAAuAAAAYuOXPNxo4T9oDCrCLbXMPwAAAD8AAAAAAAAAAAFfBAAALgAAAGLjlzzcaOE/aAwqwi21zD8AAAA/AAAAAAAAAAABYAQAAC4AAABi45c83GjhP2gMKsIttcw/AAAAPwAAAAAAAAAAAWEEAAAuAAAAYuOXPNxo4T9oDCrCLbXMPwAAAD8AAAAAAAAAAAFiBAAALgAAAGLjlzzcaOE/aAwqwi21zD8AAAA/AAAAAAAAAAABYwQAAC4AAABi45c83GjhP2gMKsIttcw/AAAAPwAAAAAAAAAAAWQEAAAuAAAAYuOXPNxo4T9oDCrCLbXMPwAAAD8AAAAAAAAAAAFlBAAALgAAAGLjlzzcaOE/aAwqwi21zD8AAAA/AAAAAAAAAAABZgQAAC4AAABi45c83GjhP2gMKsIttcw/AAAAPwAAAAAAAAAAAWcEAAAuAAAAYuOXPNxo4T9oDCrCLbXMPwAAAD8AAAAAAAAAAAFoBAAALgAAAGLjlzzcaOE/aAwqwi21zD8AAAA/AAAAAAAAAAABaQQAAC4AAACSdwtvkYjhP4C5dmCuncw/AAAAPwAAAAAAAAAAAWoEAAAuAAAAQBlc4SmO4T+AuXZgrp3MPwAAAD8AAAAAAAAAAAFrBAAALgAAALgmjUp9l+E/qGbD/i6GzD8AAAA/AAAAAAAAAAABbAQAAC4AAABM/k04857hPxgQna/ukcw/AAAAPwAAAAAAAAAAAW0EAAAuAAAAjHdfmAGs4T/4YlARbqnMPwAAAD8AAAAAAAAAAAFuBAAALgAAAM7wcPgPueE/aAwqwi21zD8AAAA/AAAAAAAAAAABbwQAAC4AAAD0n/LT+8fhP4C5dmCuncw/AAAAPwAAAAAAAAAAAXAEAAAuAAAANBkENArV4T9oDCrCLbXMPwAAAD8AAAAAAAAAAAFxBAAALgAAAJBcpRg74OE/gLl2YK6dzD8AAAA/AAAAAAAAAAABcgQAAC4AAADun0b9a+vhP4C5dmCuncw/AAAAPwAAAAAAAAAAAXMEAAAuAAAAZK13Zr/04T/4YlARbqnMPwAAAD8AAAAAAAAAAAF0BAAALgAAAMDwGEvw/+E/gLl2YK6dzD8AAAA/AAAAAAAAAAABdQQAAC4AAAA4/km0QwniP2gMKsIttcw/AAAAPwAAAAAAAAAAAXYEAAAuAAAAsAt7HZcS4j/QtQNz7cDMPwAAAD8AAAAAAAAAAAF3BAAALgAAAHp3WxRSFuI/QF/dI63MzD8AAAA/AAAAAAAAAAABeAQAAC4AAAAoGayG6hviP4hbajbs78w/AAAAPwAAAAAAAAAAAXkEAAAuAAAA8ISMfaUf4j+IW2o27O/MPwAAAD8AAAAAAAAAAAF6BAAALgAAALrwbHRgI+I/+ARE56v7zD8AAAA/AAAAAAAAAAABewQAAC4AAABMyC1i1iriP2CuHZhrB80/AAAAPwAAAAAAAAAAAXwEAAAuAAAAxtVeyyk04j9grh2YawfNPwAAAD8AAAAAAAAAAAF9BAAALgAAAKoLz0YHNuI/YK4dmGsHzT8AAAA/AAAAAAAAAAABfgQAAC4AAABYrR+5nzviP9BX90grE80/AAAAPwAAAAAAAAAAAX8EAAAuAAAAIhkAsFo/4j/QV/dIKxPNPwAAAD8AAAAAAAAAAAGABAAALgAAALTwwJ3QRuI/QAHR+eoezT8AAAA/AAAAAAAAAAABgQQAAC4AAABGyIGLRk7iP/imN73pTc0/AAAAPwAAAAAAAAAAAYIEAAAuAAAA9mnS/d5T4j9gUBFuqVnNPwAAAD8AAAAAAAAAAAGDBAAALgAAAL7VsvSZV+I/QKPEzyhxzT8AAAA/AAAAAAAAAAABhAQAAC4AAABsdwNnMl3iPyD2dzGoiM0/AAAAPwAAAAAAAAAAAYUEAAAuAAAAUq1z4g9f4j+wTJ6A6HzNPwAAAD8AAAAAAAAAAAGGBAAALgAAAFKtc+IPX+I/sEyegOh8zT8AAAA/AAAAAAAAAAABhwQAAC4AAAAAT8RUqGTiP7BMnoDofM0/AAAAPwAAAAAAAAAAAYgEAAAuAAAArvAUx0Bq4j+In1HiZ5TNPwAAAD8AAAAAAAAAAAGJBAAALgAAAFySZTnZb+I/IPZ3MaiIzT8AAAA/AAAAAAAAAAABigQAAC4AAAAINLarcXXiPwBJK5MnoM0/AAAAPwAAAAAAAAAAAYsEAAAuAAAA7mkmJ0934j8ASSuTJ6DNPwAAAD8AAAAAAAAAAAGMBAAALgAAAIJB5xTFfuI/IPZ3MaiIzT8AAAA/AAAAAAAAAAABjQQAAC4AAAD4Thh+GIjiP7BMnoDofM0/AAAAPwAAAAAAAAAAAY4EAAAuAAAAjCbZa46P4j8g9ncxqIjNPwAAAD8AAAAAAAAAAAGPBAAALgAAAAQ0CtXhmOI/IPZ3MaiIzT8AAAA/AAAAAAAAAAABkAQAAC4AAACWC8vCV6DiP4ifUeJnlM0/AAAAPwAAAAAAAAAAAZEEAAAuAAAADhn8K6up4j+In1HiZ5TNPwAAAD8AAAAAAAAAAAGSBAAALgAAADTIfQeXuOI/AEkrkyegzT8AAAA/AAAAAAAAAAABkwQAAC4AAAB0QY9npcXiPwBJK5MnoM0/AAAAPwAAAAAAAAAAAZQEAAAuAAAAtLqgx7PS4j9o8gRE56vNPwAAAD8AAAAAAAAAAAGVBAAALgAAANxpIqOf4eI/AEkrkyegzT8AAAA/AAAAAAAAAAABlgQAAC4AAADmThT6aPLiP9ib3vSmt80/AAAAPwAAAAAAAAAAAZcEAAAuAAAACv6V1VQB4z/Ym970prfNPwAAAD8AAAAAAAAAAAGYBAAALgAAADKtF7FAEOM/AEkrkyegzT8AAAA/AAAAAAAAAAABmQQAAC4AAAAiyHmD5yLjPwBJK5MnoM0/AAAAPwAAAAAAAAAAAZoEAAAuAAAAYkGL4/Uv4z+In1HiZ5TNPwAAAD8AAAAAAAAAAAGbBAAALgAAAKK6nEMEPeM/QEW4pWbDzT8AAAA/AAAAAAAAAAABnAQAAC4AAAAcyM2sV0bjP9ib3vSmt80/AAAAPwAAAAAAAAAAAZ0EAAAuAAAAktX+FatP4z8ASSuTJ6DNPwAAAD8AAAAAAAAAAAGeBAAALgAAAEB3T4hDVeM/sEyegOh8zT8AAAA/AAAAAAAAAAABnwQAAC4AAADUThB2uVzjP7BMnoDofM0/AAAAPwAAAAAAAAAAAaAEAAAuAAAATFxB3wxm4z9Ao8TPKHHNPwAAAD8AAAAAAAAAAAGhBAAALgAAAN4zAs2CbeM/sEyegOh8zT8AAAA/AAAAAAAAAAABogQAAC4AAAByC8O6+HTjP9j56h5pZc0/AAAAPwAAAAAAAAAAAaMEAAAuAAAAOHejsbN44z+wTJ6A6HzNPwAAAD8AAAAAAAAAAAGkBAAALgAAAOgY9CNMfuM/sEyegOh8zT8AAAA/AAAAAAAAAAABpQQAAC4AAABEXJUIfYnjPyD2dzGoiM0/AAAAPwAAAAAAAAAAAaYEAAAuAAAA2DNW9vKQ4z9Ao8TPKHHNPwAAAD8AAAAAAAAAAAGnBAAALgAAAE5Bh19GmuM/2PnqHmllzT8AAAA/AAAAAAAAAAABqAQAAC4AAAB08Ag7MqnjP9j56h5pZc0/AAAAPwAAAAAAAAAAAakEAAAuAAAA7v05pIWy4z+In1HiZ5TNPwAAAD8AAAAAAAAAAAGqBAAALgAAAEpB24i2veM/aPIEROerzT8AAAA/AAAAAAAAAAABqwQAAC4AAAA4XD1bXdDjP2jyBETnq80/AAAAPwAAAAAAAAAAAawEAAAuAAAAYAu/Nknf4z8ASSuTJ6DNPwAAAD8AAAAAAAAAAAGtBAAALgAAAPzHcXuI9+M/2PnqHmllzT8AAAA/AAAAAAAAAAABrgQAAC4AAADq4tNNLwrkPyBUhFtqNs0/AAAAPwAAAAAAAAAAAa8EAAAuAAAAvjOmm7Me5D9AAdH56h7NPwAAAD8AAAAAAAAAAAGwBAAALgAAAJKEeOk3M+Q/YK4dmGsHzT8AAAA/AAAAAAAAAAABsQQAAC4AAACCn9q73kXkP6gIt9Rs2Mw/AAAAPwAAAAAAAAAAAbIEAAAuAAAAqE5cl8pU5D9AX90jrczMPwAAAD8AAAAAAAAAAAGzBAAALgAAAOjHbffYYeQ/QF/dI63MzD8AAAA/AAAAAAAAAAABtAQAAC4AAABi1Z5gLGvkP0Bf3SOtzMw/AAAAPwAAAAAAAAAAAbUEAAAuAAAA8qxfTqJy5D/4YlARbqnMPwAAAD8AAAAAAAAAAAG2BAAALgAAALwYQEVdduQ/aAwqwi21zD8AAAA/AAAAAAAAAAABtwQAAC4AAABqupC39XvkP/hiUBFuqcw/AAAAPwAAAAAAAAAAAbgEAAAuAAAA/pFRpWuD5D9oDCrCLbXMPwAAAD8AAAAAAAAAAAG5BAAALgAAAI5pEpPhiuQ/+GJQEW6pzD8AAAA/AAAAAAAAAAABugQAAC4AAAAkQdOAV5LkP/hiUBFuqcw/AAAAPwAAAAAAAAAAAbsEAAAuAAAA0uIj8++X5D9AvelNb3rMPwAAAD8AAAAAAAAAAAG8BAAALgAAAICEdGWIneQ/GBCdr+6RzD8AAAA/AAAAAAAAAAABvQQAAC4AAAASXDVT/qTkP4C5dmCuncw/AAAAPwAAAAAAAAAAAb4EAAAuAAAAwP2FxZaq5D8YEJ2v7pHMPwAAAD8AAAAAAAAAAAG/BAAALgAAADoLty7qs+Q/GBCdr+6RzD8AAAA/AAAAAAAAAAABwAQAAC4AAADK4nccYLvkP8ATEJ2vbsw/AAAAPwAAAAAAAAAAAcEEAAAuAAAAJiYZAZHG5D/AExCdr27MPwAAAD8AAAAAAAAAAAHCBAAALgAAAGifKmGf0+Q/WGo27O9izD8AAAA/AAAAAAAAAAABwwQAAC4AAACQTqw8i+LkP+jAXDswV8w/AAAAPwAAAAAAAAAAAcQEAAAuAAAAmjOek1Tz5D+AF4OKcEvMPwAAAD8AAAAAAAAAAAHFBAAALgAAADbwUNiTC+U/mMTPKPEzzD8AAAA/AAAAAAAAAAABxgQAAC4AAADudpOh9SHlP8BxHMdxHMw/AAAAPwAAAAAAAAAAAccEAAAuAAAAjjNG5jQ65T+YxM8o8TPMPwAAAD8AAAAAAAAAAAHIBAAALgAAACrw+Cp0UuU/wHEcx3EczD8AAAA/AAAAAAAAAAAByQQAAC4AAADIrKtvs2rlPzAb9ncxKMw/AAAAPw8AAAAAAAAAAcoEAAAuAAAAmv19vTd/5T/AcRzHcRzMPwAAAD8PAAAAAAAAAAHLBAAALgAAAKTibxQBkOU/wHEcx3EczD8AAAA/9wMAAAAAAAABzAQAAC4AAAACJhH5MZvlP4AXg4pwS8w/AAAAP/cDAAAAAAAAAc0EAAAuAAAAejNCYoWk5T+AF4OKcEvMPwAAAD/3AwAAAAAAAAHOBAAALgAAAAwLA1D7q+U/CG6p2bA/zD8AAAA/9wMAAAAAAAABzwQAAC4AAAC8rFPCk7HlP4AXg4pwS8w/AAAAP/cDAAAAAAAAAdAEAAAuAAAAToQUsAm55T8wG/Z3MSjMPwAAAD/3AwAAAAAAAAHRBAAALgAAAPwlZSKivuU/CG6p2bA/zD8AAAA/FwQAAAAAAAAB0gQAAC4AAACqx7WUOsTlP1hqNuzvYsw/AAAAPxcEAAAAAAAAAdMEAAAuAAAAkP0lEBjG5T/owFw7MFfMPwAAAD8XBAAAAAAAAAHUBAAALgAAAAYLV3lrz+U/wBMQna9uzD8AAAA/NgQAAAAAAAAB1QQAAC4AAAB8GIjivtjlP4AXg4pwS8w/AAAAPzYEAAAAAAAAAdYEAAAuAAAA9iW5SxLi5T+YxM8o8TPMPwAAAD82BAAAAAAAAAHXBAAALgAAABrVOif+8OU/MBv2dzEozD8AAAA/RgQAAAAAAAAB2AQAAC4AAAB2GNwLL/zlPzAb9ncxKMw/AAAAP0YEAAAAAAAAAdkEAAAuAAAAuJHtaz0J5j/AcRzHcRzMPwAAAD9GBAAAAAAAAAHaBAAALgAAAKisTz7kG+Y/wHEcx3EczD8AAAA/ZQQAAAAAAAAB2wQAAC4AAABEaQKDIzTmP8BxHMdxHMw/AAAAP2UEAAAAAAAAAdwEAAAuAAAA5CW1x2JM5j+YxM8o8TPMPwAAAD+EBAAAAAAAAAHdBAAALgAAAJqs95DEYuY/gBeDinBLzD8AAAA/hAQAAAAAAAAB3gQAAC4AAACkkennjXPmPwhuqdmwP8w/AAAAP6MEAAAAAAAAAd8EAAAuAAAAykBrw3mC5j+AF4OKcEvMPwAAAD+jBAAAAAAAAAHgBAAALgAAANYlXRpDk+Y/CG6p2bA/zD8AAAA/owQAAAAAAAAB4QQAAC4AAAAyaf7+c57mP4AXg4pwS8w/AAAAP7MEAAAAAAAAAeIEAAAuAAAAqnYvaMen5j+YxM8o8TPMPwAAAD+zBAAAAAAAAAHjBAAALgAAADxO8FU9r+Y/wHEcx3EczD8AAAA/0gQAAAAAAAAB5AQAAC4AAAAGutBM+LLmPwjMtQNz7cs/AAAAP9IEAAAAAAAAAeUEAAAuAAAABrrQTPiy5j/oHmll8gTMPwAAAD/SBAAAAAAAAAHmBAAALgAAALZbIb+QuOY/eHWPtDL5yz8AAAA/0gQAAAAAAAAB5wQAAC4AAAB+xwG2S7zmP8BxHMdxHMw/AAAAP9IEAAAAAAAAAegEAAAuAAAALGlSKOTB5j/AcRzHcRzMPwAAAD/xBAAAAAAAAAHpBAAALgAAAPbUMh+fxeY/wHEcx3EczD8AAAA/8QQAAAAAAAAB6gQAAC4AAADaCqOafMfmPzAb9ncxKMw/AAAAP/EEAAAAAAAAAesEAAAuAAAAbOJjiPLO5j8wG/Z3MSjMPwAAAD/xBAAAAAAAAAHsBAAALgAAAAC6JHZo1uY/MBv2dzEozD8AAAA/8QQAAAAAAAAB7QQAAC4AAACuW3XoANzmP3h1j7Qy+cs/AAAAP/EEAAAAAAAAAe4EAAAuAAAAJmmmUVTl5j94dY+0MvnLPwAAAD/xBAAAAAAAAAHvBAAALgAAAPDUhkgP6eY/CMy1A3Ptyz8AAAA/8QQAAAAAAAAB8AQAAC4AAACcdte6p+7mP3h1j7Qy+cs/AAAAP/EEAAAAAAAAAfEEAAAuAAAAME6YqB325j94dY+0MvnLPwAAAD/xBAAAAAAAAAHyBAAALgAAAPi5eJ/Y+eY/oCLcUrPhyz8AAAA/8QQAAAAAAAAB8wQAAC4AAABW/RmECQXnP3h1j7Qy+cs/AAAAP/EEAAAAAAAAAfQEAAAuAAAAlnYr5BcS5z94dY+0MvnLPwAAAD/xBAAAAAAAAAH1BAAALgAAAPK5zMhIHec/CG6p2bA/zD8AAAA/MAUAAAAAAAAB9gQAAC4AAADGCp8WzTHnP1hqNuzvYsw/AAAAPzAFAAAAAAAAAfcEAAAuAAAAuCUB6XNE5z9AvelNb3rMPwAAAD8wBQAAAAAAAAH4BAAALgAAAKRAY7saV+c/GBCdr+6RzD8AAAA/MAUAAAAAAAAB+QQAAC4AAACwJVUS5GfnP/hiUBFuqcw/AAAAPzAFAAAAAAAAAfoEAAAuAAAAugpHaa145z+oZsP+LobMPwAAAD8wBQAAAAAAAAH7BAAALgAAADQYeNIAguc/qGbD/i6GzD8AAAA/MAUAAAAAAAAB/AQAAC4AAADE7zjAdonnP4C5dmCuncw/AAAAPzAFAAAAAAAAAf0EAAAuAAAAdJGJMg+P5z8YEJ2v7pHMPwAAAD8wBQAAAAAAAAH+BAAALgAAACAz2qSnlOc/QL3pTW96zD8AAAA/MAUAAAAAAAAB/wQAAC4AAADQ1CoXQJrnP8ATEJ2vbsw/AAAAPzAFAAAAAAAAAQAFAAAuAAAARuJbgJOj5z8YEJ2v7pHMPwAAAD8wBQAAAAAAAAEBBQAALgAAABJOPHdOp+c/aAwqwi21zD8AAAA/MAUAAAAAAAABAgUAAC4AAADA74zp5qznP/hiUBFuqcw/AAAAPzAFAAAAAAAAAQMFAAAuAAAAiFtt4KGw5z+AuXZgrp3MPwAAAD8wBQAAAAAAAAEEBQAALgAAADb9vVI6tuc/aAwqwi21zD8AAAA/MAUAAAAAAAABBQUAAC4AAAA2/b1SOrbnP6gIt9Rs2Mw/AAAAPzAFAAAAAAAAAQYFAAAuAAAANv29Ujq25z+oCLfUbNjMPwAAAD8wBQAAAAAAAAEHBQAALgAAADb9vVI6tuc/iFtqNuzvzD8AAAA/MAUAAAAAAAABCAUAAC4AAAA2/b1SOrbnP4hbajbs78w/AAAAPzAFAAAAAAAAAQkFAAAuAAAANv29Ujq25z+IW2o27O/MPwAAAD8wBQAAAAAAAAEKBQAALgAAADb9vVI6tuc/iFtqNuzvzD8AAAA/MAUAAAAAAAABCwUAAC4AAAA2/b1SOrbnP4hbajbs78w/AAAAPzAFAAAAAAAAAQwFAAAuAAAANv29Ujq25z+IW2o27O/MPwAAAD8wBQAAAAAAAAENBQAALgAAADb9vVI6tuc/iFtqNuzvzD8AAAA/MAUAAAAAAAABDgUAAC4AAAA2/b1SOrbnP4hbajbs78w/AAAAPzAFAAAAAAAAAQ8FAAAuAAAAkFsZtzGN5z9grh2YawfNPwAAAD8wBQAAAAAAAAEQBQAALgAAAIR2J2BofOc/IFSEW2o2zT8AAAA/MAUAAAAAAAABEQUAAC4AAADK7+SWBmbnP4j9XQwqQs0/AAAAPzAFAAAAAAAAARIFAAAuAAAASP3B1ulL5z9gUBFuqVnNPwAAAD8wBQAAAAAAAAETBQAALgAAABhpTqQ0LOc/2PnqHmllzT8AAAA/MAUAAAAAAAABFAUAAC4AAADMCkvtXA7nP7BMnoDofM0/AAAAPzAFAAAAAAAAARUFAAAuAAAA+Ll4n9j55j9o8gRE56vNPwAAAD8wBQAAAAAAAAEWBQAALgAAAFz9xVqZ4eY/AEkrkyegzT8AAAA/MAUAAAAAAAABFwUAAC4AAACkdoORN8vmP2jyBETnq80/AAAAPzAFAAAAAAAAARgFAAAuAAAAfscBtku85j+w7pFWJs/NPwAAAD8wBQAAAAAAAAEZBQAALgAAAFoYgNpfreY/2D3SyuQJzj8AAAA/MAUAAAAAAAABGgUAAC4AAAAWn256UaDmP9jfxaAiXM4/AAAAPzAFAAAAAAAAARsFAAAuAAAAKIQMqKqN5j/4LgYV4ZbOPwAAAD8wBQAAAAAAAAEcBQAALgAAADppqtUDe+Y/2IG5dmCuzj8AAAA/MAUAAAAAAAABHQUAAC4AAACarPeQxGLmP5gnIDpf3c4/AAAAPzAFAAAAAAAAAR4FAAAuAAAANIRkVcpG5j9wetOb3vTOPwAAAD8wBQAAAAAAAAEfBQAALgAAAOolYZ7yKOY/SM2G/V0Mzz8AAAA/MAUAAAAAAAABIAUAAC4AAACC/c1i+AzmPwBz7cBcO88/AAAAPzAFAAAAAAAAASEFAAAuAAAA5kAbHrn05T9Qb3rTm17PPwAAAD8wBQAAAAAAAAEiBQAALgAAAKLHCb6q5+U/uBhUhFtqzz8AAAA/MAUAAAAAAAABIwUAAC4AAACa4hdn4dblPwAV4Zaajc8/AAAAPzAFAAAAAAAAASQFAAAuAAAAdDOWi/XH5T9IEW6p2bDPPwAAAD8wBQAAAAAAAAElBQAALgAAAOBb1Z1/wOU/ELfUbNjfzz8AAAA/MAUAAAAAAAABJgUAAC4AAABOhBSwCbnlP+gJiM5X988/AAAAPzAFAAAAAAAAAScFAAAuAAAAoOLDPXGz5T94YK4dmOvPPwAAAD8wBQAAAAAAAAEoBQAALgAAAAwLA1D7q+U/6AmIzlf3zz8AAAA/MAUAAAAAAAABKQUAAC4AAAB6M0JihaTlP2SuHZhrB9A/AAAAPzAFAAAAAAAAASoFAAAuAAAAHvCgfVSZ5T/41T3SyiTQPwAAAD8wBQAAAAAAAAErBQAALgAAAN52jx1GjOU/1CjxM0o80D8AAAA/MAUAAAAAAAABLAUAAC4AAACa/X29N3/lP6x7pJXJU9A/AAAAPzAFAAAAAAAAAS0FAAAuAAAAkBiMZm5u5T/0dzGoCHfQPwAAAD8wBQAAAAAAAAEuBQAALgAAAKL9KZTHW+U/1MrkCYiO0D8AAAA/MAUAAAAAAAABLwUAAC4AAAAeCwfUqkHlPxz2dzGoiNA/AAAAPzAFAAAAAAAAATAFAAAuAAAA0qwDHdMj5T+wHZhrB6bQPwAAAD8wBQAAAAAAAAExBQAALgAAAIhOAGb7BeU/ZPIEROer0D8AAAA/MAUAAAAAAAABMgUAAC4AAAAgJm0qAerkP9Cb3vSmt9A/AAAAPzAFAAAAAAAAATMFAAAuAAAATtWa3HzV5D9ERbilZsPQPwAAAD8wBQAAAAAAAAE0BQAALgAAAGC6OArWwuQ/REW4pWbD0D8AAAA/MAUAAAAAAAABNQUAAC4AAABU1UazDLLkP/gZJX5GydA/AAAAPzAFAAAAAAAAATYFAAAuAAAA+JGlztum5D/4GSV+RsnQPwAAAD8wBQAAAAAAAAE3BQAALgAAAICEdGWIneQ/+BklfkbJ0D8AAAA/MAUAAAAAAAABOAUAAC4AAAC2GJRuzZnkP7DukVYmz9A/AAAAPzAFAAAAAAAAATkFAAAuAAAACHdD/DSU5D+w7pFWJs/QPwAAAD8wBQAAAAAAAAE6BQAALgAAAI5pEpPhiuQ/ZMP+LgbV0D8AAAA/MAUAAAAAAAABOwUAAC4AAADkx8EgSYXkP2TD/i4G1dA/AAAAPzAFAAAAAAAAATwFAAAuAAAATvAAM9N95D/4GSV+RsnQPwAAAD8wBQAAAAAAAAE9BQAALgAAALwYQEVdduQ/REW4pWbD0D8AAAA/MAUAAAAAAAABPgUAAC4AAABECw/cCW3kP2TD/i4G1dA/AAAAPzAFAAAAAAAAAT8FAAAuAAAA6Mdt99hh5D9kw/4uBtXQPwAAAD8wBQAAAAAAAAFABQAALgAAAMIY7BvtUuQ/QBaykIXs0D8AAAA/MAUAAAAAAAABQQUAAC4AAAC4M/rEI0LkP7C/i0FF+NA/AAAAPzAFAAAAAAAAAUIFAAAuAAAAAK23+8Er5D/UbNjfxeDQPwAAAD8wBQAAAAAAAAFDBQAALgAAAJqEJMDHD+Q/jEFFuKXm0D8AAAA/MAUAAAAAAAABRAUAAC4AAAD8x3F7iPfjP2TD/i4G1dA/AAAAPzAFAAAAAAAAAUUFAAAuAAAAYAu/Nknf4z8gmGsH5trQPwAAAD8wBQAAAAAAAAFGBQAALgAAANwYnHYsxeM/ZMP+LgbV0D8AAAA/MAUAAAAAAAABRwUAAC4AAAAkklmtyq7jP9Rs2N/F4NA/AAAAPzAFAAAAAAAAAUgFAAAuAAAANHf32iOc4z+MQUW4pebQPwAAAD8wBQAAAAAAAAFJBQAALgAAAA7Idf83jeM/sL+LQUX40D8AAAA/MAUAAAAAAAABSgUAAC4AAADOTmSfKYDjP2iU+Bkl/tA/AAAAPzAFAAAAAAAAAUsFAAAuAAAAHq0TLZF64z8gaWXyBATRPwAAAD8wBQAAAAAAAAFMBQAALgAAAKif4sM9ceM/aJT4GSX+0D8AAAA/MAUAAAAAAAABTQUAAC4AAABmJtFjL2TjP7C/i0FF+NA/AAAAPzAFAAAAAAAAAU4FAAAuAAAA1E4Qdrlc4z/46h5pZfLQPwAAAD8wBQAAAAAAAAFPBQAALgAAACatvwMhV+M/sL+LQUX40D8AAAA/MAUAAAAAAAABUAUAAC4AAACS1f4Vq0/jP2iU+Bkl/tA/AAAAPzAFAAAAAAAAAVEFAAAuAAAA4jOuoxJK4z+wv4tBRfjQPwAAAD8wBQAAAAAAAAFSBQAALgAAAIjwDL/hPuM/aJT4GSX+0D8AAAA/MAUAAAAAAAABUwUAAC4AAABiQYvj9S/jP2iU+Bkl/tA/AAAAPzAFAAAAAAAAAVQFAAAuAAAAciYpEU8d4z/UPdLK5AnRPwAAAD8wBQAAAAAAAAFVBQAALgAAANZpdswPBeM/jBI/o8QP0T8AAAA/MAUAAAAAAAABVgUAAC4AAAA4rcOH0OziP9Q90srkCdE/AAAAPzAFAAAAAAAAAVcFAAAuAAAA0IQwTNbQ4j/UPdLK5AnRPwAAAD8wBQAAAAAAAAFYBQAALgAAAFCSDYy5tuI/jBI/o8QP0T8AAAA/MAUAAAAAAAABWQUAAC4AAAC01VpHep7iP9Q90srkCdE/AAAAPzAFAAAAAAAAAVoFAAAuAAAA+E4YfhiI4j/UPdLK5AnRPwAAAD8wBQAAAAAAAAFbBQAALgAAACb+RTCUc+I/IGll8gQE0T8AAAA/MAUAAAAAAAABXAUAAC4AAADIuqRLY2jiPyBpZfIEBNE/AAAAPzAFAAAAAAAAAV0FAAAuAAAAbHcDZzJd4j+wv4tBRfjQPwAAAD8wBQAAAAAAAAFeBQAALgAAABA0YoIBUuI/+OoeaWXy0D8AAAA/MAUAAAAAAAABXwUAAC4AAAB+XKGUi0riP/jqHmll8tA/AAAAPzAFAAAAAAAAAWAFAAAuAAAAPOOPNH094j/UbNjfxeDQPwAAAD8wBQAAAAAAAAFhBQAALgAAAOCf7k9MMuI/IJhrB+ba0D8AAAA/MAUAAAAAAAABYgUAAC4AAACGXE1rGyfiP2TD/i4G1dA/AAAAPzAFAAAAAAAAAWMFAAAuAAAAendbFFIW4j8gmGsH5trQPwAAAD8wBQAAAAAAAAFkBQAALgAAAMDwGEvw/+E/ZMP+LgbV0D8AAAA/MAUAAAAAAAABZQUAAC4AAAB0khWUGOLhP0RFuKVmw9A/AAAAPzAFAAAAAAAAAWYFAAAuAAAAKjQS3UDE4T/Qm970prfQPwAAAD8wBQAAAAAAAAFnBQAALgAAABRqLi+uouE/ZPIEROer0D8AAAA/MAUAAAAAAAABaAUAAC4AAADICyt41oThP/hIK5MnoNA/AAAAPzAFAAAAAAAAAWkFAAAuAAAAEIXornRu4T+wHZhrB6bQPwAAAD8wBQAAAAAAAAFqBQAALgAAAAag9lerXeE/+Egrkyeg0D8AAAA/MAUAAAAAAAABawUAAC4AAAD8ugQB4kzhP2ghC1nIgtA/AAAAPzAFAAAAAAAAAWwFAAAuAAAA1guDJfY94T+Izlf3SGvQPwAAAD8wBQAAAAAAAAFtBQAALgAAAHrI4UDFMuE/+KY3velN0D8AAAA/MAUAAAAAAAABbgUAAC4AAAACu7DXcSnhPxhUhFtqNtA/AAAAPzAFAAAAAAAAAW8FAAAuAAAAOE/Q4LYl4T/41T3SyiTQPwAAAD8wBQAAAAAAAAFwBQAALgAAAIqtf24eIOE/QAHR+eoe0D8AAAA/MAUAAAAAAAABcQUAAC4AAADaCy/8hRrhP0AB0fnqHtA/AAAAPzAFAAAAAAAAAXIFAAAuAAAA9tW+gKgY4T/41T3SyiTQPwAAAD8wBQAAAAAAAAFzBQAALgAAAPbVvoCoGOE/QAHR+eoe0D8AAAA/MAUAAAAAAAABdAUAAC4AAAASoE4FyxbhP4gsZCELGdA/AAAAPzAFAAAAAAAAAXUFAAAuAAAAEqBOBcsW4T/QV/dIKxPQPwAAAD8wBQAAAAAAAAF2BQAALgAAABKgTgXLFuE/0Ff3SCsT0D8AAAA/MAUAAAAAAAABdwUAAC4AAAASoE4FyxbhP9BX90grE9A/AAAAPzAFAAAAAAAAAXgFAAAuAAAAEqBOBcsW4T/QV/dIKxPQPwAAAD8wBQAAAAAAAAF5BQAALgAAAPDVEqoYPOE/iCxkIQsZ0D8AAAA/MAUAAAAAAAABegUAAC4AAAAWhZSFBEvhP9BX90grE9A/AAAAPzAFAAAAAAAAAXsFAAAuAAAABqD2V6td4T8Yg4pwSw3QPwAAAD8wBQAAAAAAAAF8BQAALgAAAIaSGRjId+E/ELfUbNjfzz8AAAA/MAUAAAAAAAABfQUAAC4AAABM/k04857hP5BrB+bagc8/AAAAPzAFAAAAAAAAAX4FAAAuAAAATP5NOPOe4T+Qawfm2oHPPwAAAD8wBQAAAAAAAAF/BQAALgAAAPaEOFQ1/OE/KCA6X90jzz8AAAA/MAUAAAAAAAABgAUAAC4AAACGXE1rGyfiP3B605ve9M4/AAAAPzAFAAAAAAAAAYEFAAAuAAAARsiBi0ZO4j9IK5MnILrOPwAAAD8wBQAAAAAAAAGCBQAALgAAAK7wFMdAauI/2N/FoCJczj8AAAA/MAUAAAAAAAABgwUAAC4AAACCQecUxX7iPyA6X90jLc4/AAAAPzAFAAAAAAAAAYQFAAAuAAAAqPBo8LCN4j9olPgZJf7NPwAAAD8wBQAAAAAAAAGFBQAALgAAAAQ0CtXhmOI/kEFFuKXmzT8AAAA/MAUAAAAAAAABhgUAAC4AAABed6u5EqTiP2iU+Bkl/s0/AAAAPzAFAAAAAAAAAYcFAAAuAAAAalydENy04j+QQUW4pebNPwAAAD8wBQAAAAAAAAGIBQAALgAAAKzVrnDqweI/kEFFuKXmzT8AAAA/MAUAAAAAAAABiQUAAC4AAAAuyNEwB9ziP7DukVYmz80/AAAAPzAFAAAAAAAAAYoFAAAuAAAAeibV59754j9o8gRE56vNPwAAAD8wBQAAAAAAAAGLBQAALgAAAMSE2J62F+M/2Jve9Ka3zT8AAAA/MAUAAAAAAAABjAUAAC4AAAB+CxtoGC7jP9ib3vSmt80/AAAAPzAFAAAAAAAAAY0FAAAuAAAANpJdMXpE4z9ARbilZsPNPwAAAD8wBQAAAAAAAAGOBQAALgAAAEB3T4hDVeM/2Jve9Ka3zT8AAAA/MAUAAAAAAAABjwUAAC4AAACC8GDoUWLjP7DukVYmz80/AAAAPzAFAAAAAAAAAZAFAAAuAAAA3jMCzYJt4z9ARbilZsPNPwAAAD8wBQAAAAAAAAGRBQAALgAAADh3o7GzeOM/2Jve9Ka3zT8AAAA/MAUAAAAAAAABkgUAAC4AAADoGPQjTH7jP7DukVYmz80/AAAAPzAFAAAAAAAAAZMFAAAuAAAAlrpEluSD4z+w7pFWJs/NPwAAAD8wBQAAAAAAAAGUBQAALgAAAERclQh9ieM/sO6RVibPzT8AAAA/MAUAAAAAAAABlQUAAC4AAACinzbtrZTjP2iU+Bkl/s0/AAAAPzAFAAAAAAAAAZYFAAAuAAAAGK1nVgGe4z9olPgZJf7NPwAAAD8wBQAAAAAAAAGXBQAALgAAAD5c6THtrOM/2D3SyuQJzj8AAAA/MAUAAAAAAAABmAUAAC4AAACan4oWHrjjP0Dnq3ukFc4/AAAAPzAFAAAAAAAAAZkFAAAuAAAAirrs6MTK4z/4jBI/o0TOPwAAAD8wBQAAAAAAAAGaBQAALgAAAGALvzZJ3+M/INxSs2F/zj8AAAA/MAUAAAAAAAABmwUAAC4AAACqacLtIP3jP/guBhXhls4/AAAAPzAFAAAAAAAAAZwFAAAuAAAAbNX2DUwk5D8g3FKzYX/OPwAAAD8wBQAAAAAAAAGdBQAALgAAAJxpakABROQ/uDJ5AqJzzj8AAAA/MAUAAAAAAAABngUAAC4AAAByujyOhVjkP5CFLGQhi84/AAAAPzAFAAAAAAAAAZ8FAAAuAAAADnfv0sRw5D+QhSxkIYvOPwAAAD8wBQAAAAAAAAGgBQAALgAAABhc4SmOgeQ/INxSs2F/zj8AAAA/MAUAAAAAAAABoQUAAC4AAAA+C2MFepDkP2g27O9iUM4/AAAAPzAFAAAAAAAAAaIFAAAuAAAAgIR0ZYid5D+4kIUsZCHOPwAAAD8wBQAAAAAAAAGjBQAALgAAAPiRpc7bpuQ/+OoeaWXyzT8AAAA/MAUAAAAAAAABpAUAAC4AAABun9Y3L7DkP/jqHmll8s0/AAAAPzAFAAAAAAAAAaUFAAAuAAAAsBjolz295D/46h5pZfLNPwAAAD8wBQAAAAAAAAGmBQAALgAAAAxciXxuyOQ/+OoeaWXyzT8AAAA/MAUAAAAAAAABpwUAAC4AAACEabrlwdHkP7DukVYmz80/AAAAPzAFAAAAAAAAAagFAAAuAAAAhGm65cHR5D+w7pFWJs/NPwAAAD8wBQAAAAAAAAGpBQAALgAAAIRpuuXB0eQ/sO6RVibPzT8AAAA/MAUAAAAAAAABqgUAAC4AAABmhMQKSSvlP4C5dmCuncw/AAAAPzAFAAAAAAAAAasFAAAuAAAAiDOaD6Vd5T8IzLUDc+3LPwAAAD8wBQAAAAAAAAGsBQAALgAAAE6fegZgYeU/CMy1A3Ptyz8AAAA/MAUAAAAAAAABrQUAAC4AAAD+QMt4+GblPwjMtQNz7cs/AAAAPzAFAAAAAAAAAa4FAAAuAAAA/kDLePhm5T8IzLUDc+3LPwAAAD8wBQAAAAAAAAGvBQAALgAAAP5Ay3j4ZuU/CMy1A3Ptyz8AAAA/MAUAAAAAAAABsAUAAC4AAABahGxdKXLlP1hqNuzvYsw/AAAAPzAFAAAAAAAAAbEFAAAuAAAA0pGdxnx75T+oZsP+LobMPwAAAD8wBQAAAAAAAAGyBQAALgAAAPhAH6JoiuU/QF/dI63MzD8AAAA/MAUAAAAAAAABswUAAC4AAABUhMCGmZXlP/gEROer+8w/AAAAPzAFAAAAAAAAAbQFAAAuAAAA5luBdA+d5T+I/V0MKkLNPwAAAD8wBQAAAAAAAAG1BQAALgAAAGBpst1ipuU/sEyegOh8zT8AAAA/MAUAAAAAAAABtgUAAC4AAACg4sM9cbPlP9ib3vSmt80/AAAAPzAFAAAAAAAAAbcFAAAuAAAAoOLDPXGz5T/Ym970prfNPwAAAD8wBQAAAAAAAAG4BQAALgAAAKDiwz1xs+U/2Jve9Ka3zT8AAAA/MAUAAAAAAAABuQUAAC4AAACqx7WUOsTlP9j56h5pZc0/AAAAPzAFAAAAAAAAAboFAAAuAAAAqse1lDrE5T/Y+eoeaWXNPwAAAD8wBQAAAAAAAAG7BQAALgAAAJLia5BR+uU/+KY3velNzT8AAAA/MAUAAAAAAAABvAUAAC4AAADYQMNwmTvmP7BMnoDofM0/AAAAPzAFAAAAAAAAAb0FAAAuAAAApJHp541z5j+w7pFWJs/NPwAAAD8wBQAAAAAAAAG+BQAALgAAAITHrYzbmOY/uJCFLGQhzj8AAAA/MAUAAAAAAAABvwUAAC4AAABaGIDaX63mP2g27O9iUM4/AAAAPzAFAAAAAAAAAcAFAAAuAAAABrrQTPiy5j+4MnkConPOPwAAAD8wBQAAAAAAAAHBBQAALgAAAAa60Ez4suY/cNjfxaCizj8AAAA/MAUAAAAAAAABwgUAAC4AAAAGutBM+LLmP9iBuXZgrs4/AAAAPzAFAAAAAAAAAcMFAAAuAAAABrrQTPiy5j/Ygbl2YK7OPwAAAD8wBQAAAAAAAAHEBQAALgAAAAa60Ez4suY/2IG5dmCuzj8AAAA/MAUAAAAAAAABxQUAAC4AAAAenxpR4XzmP3B605ve9M4/AAAAPzAFAAAAAAAAAcYFAAAuAAAAHp8aUeF85j9wetOb3vTOPwAAAD8wBQAAAAAAAAHHBQAALgAAADyEECxaI+Y/cBzHcRxHzz8AAAA/MAUAAAAAAAAByAUAAC4AAAC+kZlCzeXlP+gJiM5X988/AAAAPzAFAAAAAAAAAckFAAAuAAAAhBg0uU615T8Yg4pwSw3QPwAAAD8wBQAAAAAAAAHKBQAALgAAAIoY4I/ekeU/iCxkIQsZ0D8AAAA/MAUAAAAAAAABywUAAC4AAACs4hvrkGzlP9Qo8TNKPNA/AAAAPzAFAAAAAAAAAcwFAAAuAAAAFiYVfeEw5T/U+eoeaWXQPwAAAD8wBQAAAAAAAAHNBQAALgAAAAZc3aXe6+Q/aCELWciC0D8AAAA/MAUAAAAAAAABzgUAAC4AAAA6C7cu6rPkP9TK5AmIjtA/AAAAPzAFAAAAAAAAAc8FAAAuAAAAdJ+CDr+M5D+In1HiZ5TQPwAAAD8wBQAAAAAAAAHQBQAALgAAAA5379LEcOQ/1MrkCYiO0D8AAAA/MAUAAAAAAAAB0QUAAC4AAAD4rAslMk/kP4ifUeJnlNA/AAAAPzAFAAAAAAAAAdIFAAAuAAAAHHdHgOQp5D8c9ncxqIjQPwAAAD8wBQAAAAAAAAHTBQAALgAAAI6fMmn+/uM/iJ9R4meU0D8AAAA/MAUAAAAAAAAB1AUAAC4AAABUJs3ff87jP7BMnoDofNA/AAAAPzAFAAAAAAAAAdUFAAAuAAAAroQoRHel4z+wTJ6A6HzQPwAAAD8wBQAAAAAAAAHWBQAALgAAAHzwtBHCheM/iM5X90hr0D8AAAA/MAUAAAAAAAAB1wUAAC4AAABMXEHfDGbjPxwlfkaJX9A/AAAAPzAFAAAAAAAAAdgFAAAuAAAAyGkeH/BL4z9kUBFuqVnQPwAAAD8wBQAAAAAAAAHZBQAALgAAAJjVquw6LOM/iM5X90hr0D8AAAA/MAUAAAAAAAAB2gUAAC4AAAC6n+ZH7QbjP4jOV/dIa9A/AAAAPzAFAAAAAAAAAdsFAAAuAAAA0IQwTNbQ4j9oIQtZyILQPwAAAD8wBQAAAAAAAAHcBQAALgAAAAQ0CtXhmOI/iJ9R4meU0D8AAAA/MAUAAAAAAAAB3QUAAC4AAADihDTQhWbiPxzHcRzHsdA/AAAAPzAFAAAAAAAAAd4FAAAuAAAAWK0fuZ874j+w7pFWJs/QPwAAAD8wBQAAAAAAAAHfBQAALgAAAELjOwsNGuI/sL+LQUX40D8AAAA/MAUAAAAAAAAB4AUAAC4AAABK4+fhnPbhP4wSP6PED9E/AAAAPzAFAAAAAAAAAeEFAAAuAAAA2NViT9nJ4T+wkIUsZCHRPwAAAD8wBQAAAAAAAAHiBQAALgAAAGbI3bwVneE/aGXyBEQn0T8AAAA/MAUAAAAAAAAB4wUAAC4AAACiXKmc6nXhP5DjOI7jONE/AAAAPzAFAAAAAAAAAeQFAAAuAAAAPDQWYfBZ4T9EuKVmwz7RPwAAAD8wBQAAAAAAAAHlBQAALgAAAPy6BAHiTOE//IwSP6NE0T8AAAA/MAUAAAAAAAAB5gUAAC4AAACGrdOXjkPhP7BhfxeDStE/AAAAPzAFAAAAAAAAAecFAAAuAAAAhq3Tl45D4T/8jBI/o0TRPwAAAD8wBQAAAAAAAAHoBQAALgAAAKB3YxyxQeE/RLilZsM+0T8AAAA/MAUAAAAAAAAB6QUAAC4AAACgd2McsUHhP0S4pWbDPtE/AAAAPzAFAAAAAAAAAeoFAAAuAAAAoHdjHLFB4T9EuKVmwz7RPwAAAD8wBQAAAAAAAAHrBQAALgAAAKpcVXN6UuE//IwSP6NE0T8AAAA/MAUAAAAAAAAB7AUAAC4AAAByyDVqNVbhP2g27O9iUNE/AAAAPzAFAAAAAAAAAe0FAAAuAAAAPDQWYfBZ4T9oNuzvYlDRPwAAAD8wBQAAAAAAAAHuBQAALgAAALJBR8pDY+E/sGF/F4NK0T8AAAA/MAUAAAAAAAAB7wUAAC4AAAAsT3gzl2zhP9QOzLUDM9E/AAAAPzAFAAAAAAAAAfAFAAAuAAAAUv75DoN74T8gOl/dIy3RPwAAAD8wBQAAAAAAAAHxBQAALgAAAAiFPNjkkeE/aGXyBEQn0T8AAAA/MAUAAAAAAAAB8gUAAC4AAACMd1+YAazhP7CQhSxkIdE/AAAAPzAFAAAAAAAAAfMFAAAuAAAAUOOTuCzT4T9A56t7pBXRPwAAAD8wBQAAAAAAAAH0BQAALgAAAPaEOFQ1/OE/aJT4GSX+0D8AAAA/MAUAAAAAAAAB9QUAAC4AAABqkr3m+CjiP4xBRbil5tA/AAAAPzAFAAAAAAAAAfYFAAAuAAAA3J9CebxV4j8gmGsH5trQPwAAAD8wBQAAAAAAAAH3BQAALgAAAAg0tqtxdeI/REW4pWbD0D8AAAA/MAUAAAAAAAAB+AUAAC4AAAByXEnna5HiP7AdmGsHptA/AAAAPzAFAAAAAAAAAfkFAAAuAAAAUJINjLm24j/UyuQJiI7QPwAAAD8wBQAAAAAAAAH6BQAALgAAADitw4fQ7OI/9HcxqAh30D8AAAA/MAUAAAAAAAAB+wUAAC4AAABiQYvj9S/jP9T56h5pZdA/AAAAPzAFAAAAAAAAAfwFAAAuAAAATFxB3wxm4z8YVIRbajbQPwAAAD8wBQAAAAAAAAH9BQAALgAAAA7Idf83jeM/+NU90sok0D8AAAA/MAUAAAAAAAAB/gUAAC4AAAA+XOkx7azjP6zZsL+LAdA/AAAAPzAFAAAAAAAAAf8FAAAuAAAApoR8befI4z/gZ5T4GaXPPwAAAD8wBQAAAAAAAAEABgAALgAAAKaEfG3nyOM/4GeU+Bmlzz8AAAA/MAUAAAAAAAABAQYAAC4AAAC+M6absx7kP0jNhv1dDM8/AAAAPzAFAAAAAAAAAQIGAAAuAAAAjoTMEqhW5D+w1GzY38XOPwAAAD8wBQAAAAAAAAEDBgAALgAAAIiEIDwYeuQ/kIUsZCGLzj8AAAA/MAUAAAAAAAABBAYAAC4AAAAkQdOAV5LkP9jfxaAiXM4/AAAAPzAFAAAAAAAAAQUGAAAuAAAA+JGlztum5D/4jBI/o0TOPwAAAD8wBQAAAAAAAAEGBgAALgAAADoLty7qs+Q/uJCFLGQhzj8AAAA/MAUAAAAAAAABBwYAAC4AAAAmJhkBkcbkP5BBRbil5s0/AAAAPzAFAAAAAAAAAQgGAAAuAAAAhGm65cHR5D+QQUW4pebNPwAAAD8wBQAAAAAAAAEJBgAALgAAAIRpuuXB0eQ/kEFFuKXmzT8AAAA/MAUAAAAAAAABCgYAAC4AAACEabrlwdHkP5BBRbil5s0/AAAAPzAFAAAAAAAAAQsGAAAuAAAAXJ/Ss38a5T9Ao8TPKHHNPwAAAD8wBQAAAAAAAAEMBgAALgAAAHJptmESPOU/YFARbqlZzT8AAAA/MAUAAAAAAAABDQYAAC4AAACQGIxmbm7lP2gMKsIttcw/AAAAPzAFAAAAAAAAAQ4GAAAuAAAAwKz/mCOO5T9Yajbs72LMPwAAAD8wBQAAAAAAAAEPBgAALgAAACjVktQdquU/CMy1A3Ptyz8AAAA/MAUAAAAAAAABEAYAAC4AAABOhBSwCbnlPwjMtQNz7cs/AAAAPzAFAAAAAAAAAREGAAAuAAAA4FvVnX/A5T8IzLUDc+3LPwAAAD8wBQAAAAAAAAESBgAALgAAAHQzlov1x+U/WMhCFrIQzD8AAAA/MAUAAAAAAAABEwYAAC4AAAAGC1d5a8/lPzAb9ncxKMw/AAAAPzAFAAAAAAAAARQGAAAuAAAAmuIXZ+HW5T/AcRzHcRzMPwAAAD8wBQAAAAAAAAEVBgAALgAAAPYluUsS4uU/WMhCFrIQzD8AAAA/MAUAAAAAAAABFgYAAC4AAABSaVowQ+3lPwjMtQNz7cs/AAAAPzAFAAAAAAAAARcGAAAuAAAAkuJrkFH65T/AzyjxM8rLPwAAAD8wBQAAAAAAAAEYBgAALgAAALiR7Ws9CeY/UCZPQHS+yz8AAAA/MAUAAAAAAAABGQYAAC4AAADCdt/CBhrmPwjMtQNz7cs/AAAAPzAFAAAAAAAAARoGAAAuAAAA6iVhnvIo5j94dY+0MvnLPwAAAD8wBQAAAAAAAAEbBgAALgAAAPIKU/W7OeY/MBv2dzEozD8AAAA/MAUAAAAAAAABHAYAAC4AAAAYutTQp0jmPzAb9ncxKMw/AAAAPzAFAAAAAAAAAR0GAAAuAAAAQGlWrJNX5j8IbqnZsD/MPwAAAD8wBQAAAAAAAAEeBgAALgAAAGQY2Id/ZuY/MBv2dzEozD8AAAA/MAUAAAAAAAABHwYAAC4AAABu/cneSHfmP8BxHMdxHMw/AAAAPzAFAAAAAAAAASAGAAAuAAAAeuK7NRKI5j9YyEIWshDMPwAAAD8wBQAAAAAAAAEhBgAALgAAAJ6RPRH+luY/wHEcx3EczD8AAAA/MAUAAAAAAAABIgYAAC4AAAD61N71LqLmP5jEzyjxM8w/AAAAPzAFAAAAAAAAASMGAAAuAAAAWhiA2l+t5j+YxM8o8TPMPwAAAD8wBQAAAAAAAAEkBgAALgAAAOzvQMjVtOY/gBeDinBLzD8AAAA/MAUAAAAAAAABJQYAAC4AAAB+xwG2S7zmP0C96U1vesw/AAAAPzAFAAAAAAAAASYGAAAuAAAA9tQyH5/F5j9AvelNb3rMPwAAAD8wBQAAAAAAAAEnBgAALgAAAIis8wwVzeY/WGo27O9izD8AAAA/MAUAAAAAAAABKAYAAC4AAADm75TxRdjmP+jAXDswV8w/AAAAPzAFAAAAAAAAASkGAAAuAAAAQDM21nbj5j9Yajbs72LMPwAAAD8wBQAAAAAAAAEqBgAALgAAAJx217qn7uY/WGo27O9izD8AAAA/MAUAAAAAAAABKwYAAC4AAAD4uXif2PnmP8ATEJ2vbsw/AAAAPzAFAAAAAAAAASwGAAAuAAAAPDOK/+YG5z+oZsP+LobMPwAAAD8wBQAAAAAAAAEtBgAALgAAAJZ2K+QXEuc/qGbD/i6GzD8AAAA/MAUAAAAAAAABLgYAAC4AAABGGHxWsBfnP2gMKsIttcw/AAAAPzAFAAAAAAAAAS8GAAAuAAAARhh8VrAX5z9AX90jrczMPwAAAD9ABQAAAAAAAAEwBgAALgAAANjvPEQmH+c/gLl2YK6dzD8AAAA/TwUAAAAAAAABMQYAAC4AAACsQA+SqjPnP+geaWXyBMw/AAAAP18FAAAAAAAAATIGAAAuAAAArEAPkqoz5z/oHmll8gTMPwAAAD9fBQAAAAAAAAEzBgAALgAAAKxAD5KqM+c/6B5pZfIEzD8AAAA/XwUAAAAAAAABNAYAAC4AAACsQA+SqjPnP+geaWXyBMw/AAAAP18FAAAAAAAACw==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046|15.277|16.584|64.53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36735|recordLength=136742|start=0|end=136735|audioFormat={00001610-0000-0010-8000-00AA00389B71}|audioRate=44100|muted=false|volume=0.8|fadeIn=0|fadeOut=0|videoFormat={34363248-0000-0010-8000-00AA00389B71}|videoRate=15|videoWidth=256|videoHeight=25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11|41.425|11.675|14.61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89182|recordLength=89234|start=0|end=89182|audioFormat={00001610-0000-0010-8000-00AA00389B71}|audioRate=44100|muted=false|volume=0.8|fadeIn=0|fadeOut=0|videoFormat={34363248-0000-0010-8000-00AA00389B71}|videoRate=15|videoWidth=256|videoHeight=25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8685|recordLength=28746|start=0|end=28685|audioFormat={00001610-0000-0010-8000-00AA00389B71}|audioRate=44100|muted=false|volume=0.8|fadeIn=0|fadeOut=0|videoFormat={34363248-0000-0010-8000-00AA00389B71}|videoRate=15|videoWidth=256|videoHeight=25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95199|recordLength=95201|start=0|end=95199|audioFormat={00001610-0000-0010-8000-00AA00389B71}|audioRate=44100|muted=false|volume=0.8|fadeIn=0|fadeOut=0|videoFormat={34363248-0000-0010-8000-00AA00389B71}|videoRate=15|videoWidth=256|videoHeight=25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69474|recordLength=69474|start=0|end=69474|audioFormat={00001610-0000-0010-8000-00AA00389B71}|audioRate=44100|muted=false|volume=0.8|fadeIn=0|fadeOut=0|videoFormat={34363248-0000-0010-8000-00AA00389B71}|videoRate=15|videoWidth=256|videoHeight=25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541|12.518|64.383|18.015|24.46001|18.84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89329|recordLength=189335|start=0|end=189329|audioFormat={00001610-0000-0010-8000-00AA00389B71}|audioRate=44100|muted=false|volume=0.8|fadeIn=0|fadeOut=0|videoFormat={34363248-0000-0010-8000-00AA00389B71}|videoRate=15|videoWidth=256|videoHeight=25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055|23.428|94.65|47.953|13.903|3.733002"/>
</p:tagLst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h education presentation with Pi  (widescreen).potx" id="{DF132673-7A8C-4FB7-A35E-0123B6C0D98B}" vid="{CCAAB50D-2EF2-4925-80C2-C83131AE58AC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7100</TotalTime>
  <Words>363</Words>
  <Application>Microsoft Macintosh PowerPoint</Application>
  <PresentationFormat>Custom</PresentationFormat>
  <Paragraphs>118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Cambria Math</vt:lpstr>
      <vt:lpstr>Euphemia</vt:lpstr>
      <vt:lpstr>Math 16x9</vt:lpstr>
      <vt:lpstr>Minimum Spanning Trees</vt:lpstr>
      <vt:lpstr>Minimum Spanning Tree (MST)</vt:lpstr>
      <vt:lpstr>Minimum Spanning Tree (MST), Example</vt:lpstr>
      <vt:lpstr>Minimum Spanning Tree (MST), Example</vt:lpstr>
      <vt:lpstr>Minimum Spanning Tree (MST), Example</vt:lpstr>
      <vt:lpstr>Generic MST algorithm:</vt:lpstr>
      <vt:lpstr>Generic MST algorithm:</vt:lpstr>
      <vt:lpstr>Example of a safe edge</vt:lpstr>
      <vt:lpstr>Example of a safe edge</vt:lpstr>
      <vt:lpstr>Generic MST algorithm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Ergun, Funda</dc:creator>
  <cp:lastModifiedBy>Microsoft Office User</cp:lastModifiedBy>
  <cp:revision>179</cp:revision>
  <dcterms:created xsi:type="dcterms:W3CDTF">2017-10-30T18:09:14Z</dcterms:created>
  <dcterms:modified xsi:type="dcterms:W3CDTF">2019-07-28T03:26:26Z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